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0.35096153846153849</c:v>
                </c:pt>
                <c:pt idx="1">
                  <c:v>0.64903846153846156</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944435888"/>
        <c:axId val="1944436976"/>
      </c:barChart>
      <c:valAx>
        <c:axId val="1944436976"/>
        <c:scaling>
          <c:orientation val="minMax"/>
        </c:scaling>
        <c:delete val="1"/>
        <c:axPos val="t"/>
        <c:numFmt formatCode="0%" sourceLinked="1"/>
        <c:majorTickMark val="out"/>
        <c:minorTickMark val="none"/>
        <c:tickLblPos val="nextTo"/>
        <c:crossAx val="1944435888"/>
        <c:crosses val="autoZero"/>
        <c:crossBetween val="between"/>
      </c:valAx>
      <c:catAx>
        <c:axId val="1944435888"/>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94443697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944430992"/>
        <c:axId val="19444315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7.3428710061450397</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944435344"/>
        <c:axId val="1944432624"/>
      </c:barChart>
      <c:catAx>
        <c:axId val="1944430992"/>
        <c:scaling>
          <c:orientation val="minMax"/>
        </c:scaling>
        <c:delete val="1"/>
        <c:axPos val="b"/>
        <c:numFmt formatCode="General" sourceLinked="1"/>
        <c:majorTickMark val="none"/>
        <c:minorTickMark val="none"/>
        <c:tickLblPos val="nextTo"/>
        <c:crossAx val="1944431536"/>
        <c:crosses val="autoZero"/>
        <c:auto val="1"/>
        <c:lblAlgn val="ctr"/>
        <c:lblOffset val="100"/>
        <c:noMultiLvlLbl val="0"/>
      </c:catAx>
      <c:valAx>
        <c:axId val="19444315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44430992"/>
        <c:crosses val="autoZero"/>
        <c:crossBetween val="between"/>
      </c:valAx>
      <c:valAx>
        <c:axId val="19444326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4435344"/>
        <c:crosses val="max"/>
        <c:crossBetween val="between"/>
      </c:valAx>
      <c:catAx>
        <c:axId val="1944435344"/>
        <c:scaling>
          <c:orientation val="minMax"/>
        </c:scaling>
        <c:delete val="1"/>
        <c:axPos val="b"/>
        <c:numFmt formatCode="General" sourceLinked="1"/>
        <c:majorTickMark val="out"/>
        <c:minorTickMark val="none"/>
        <c:tickLblPos val="nextTo"/>
        <c:crossAx val="19444326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0.21470751062655413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0.11539641100491949</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1.2047220956501992</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0.11539641100491949</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3.537541122305754E-2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729400736"/>
        <c:axId val="2061305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7.1171151192326203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61314496"/>
        <c:axId val="2061311776"/>
      </c:scatterChart>
      <c:catAx>
        <c:axId val="1729400736"/>
        <c:scaling>
          <c:orientation val="minMax"/>
        </c:scaling>
        <c:delete val="1"/>
        <c:axPos val="l"/>
        <c:numFmt formatCode="General" sourceLinked="1"/>
        <c:majorTickMark val="out"/>
        <c:minorTickMark val="none"/>
        <c:tickLblPos val="nextTo"/>
        <c:crossAx val="2061305248"/>
        <c:crosses val="autoZero"/>
        <c:auto val="1"/>
        <c:lblAlgn val="ctr"/>
        <c:lblOffset val="100"/>
        <c:noMultiLvlLbl val="0"/>
      </c:catAx>
      <c:valAx>
        <c:axId val="2061305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9400736"/>
        <c:crosses val="autoZero"/>
        <c:crossBetween val="between"/>
      </c:valAx>
      <c:valAx>
        <c:axId val="2061311776"/>
        <c:scaling>
          <c:orientation val="minMax"/>
          <c:min val="0"/>
        </c:scaling>
        <c:delete val="1"/>
        <c:axPos val="r"/>
        <c:numFmt formatCode="#;;0" sourceLinked="0"/>
        <c:majorTickMark val="out"/>
        <c:minorTickMark val="none"/>
        <c:tickLblPos val="nextTo"/>
        <c:crossAx val="2061314496"/>
        <c:crosses val="max"/>
        <c:crossBetween val="midCat"/>
        <c:majorUnit val="1"/>
      </c:valAx>
      <c:valAx>
        <c:axId val="20613144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13117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0.11912894921200934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0.11153778397244896</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1.1644385789930691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0.11153778397244896</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0.10506407861315381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2061305792"/>
        <c:axId val="2061307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7.5745837522297697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2061310144"/>
        <c:axId val="2061306880"/>
      </c:scatterChart>
      <c:catAx>
        <c:axId val="2061305792"/>
        <c:scaling>
          <c:orientation val="minMax"/>
        </c:scaling>
        <c:delete val="1"/>
        <c:axPos val="l"/>
        <c:numFmt formatCode="General" sourceLinked="1"/>
        <c:majorTickMark val="out"/>
        <c:minorTickMark val="none"/>
        <c:tickLblPos val="nextTo"/>
        <c:crossAx val="2061307968"/>
        <c:crosses val="autoZero"/>
        <c:auto val="1"/>
        <c:lblAlgn val="ctr"/>
        <c:lblOffset val="100"/>
        <c:noMultiLvlLbl val="0"/>
      </c:catAx>
      <c:valAx>
        <c:axId val="2061307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1305792"/>
        <c:crosses val="autoZero"/>
        <c:crossBetween val="between"/>
      </c:valAx>
      <c:valAx>
        <c:axId val="2061306880"/>
        <c:scaling>
          <c:orientation val="minMax"/>
          <c:min val="0"/>
        </c:scaling>
        <c:delete val="1"/>
        <c:axPos val="r"/>
        <c:numFmt formatCode="#;;0" sourceLinked="0"/>
        <c:majorTickMark val="out"/>
        <c:minorTickMark val="none"/>
        <c:tickLblPos val="nextTo"/>
        <c:crossAx val="2061310144"/>
        <c:crosses val="max"/>
        <c:crossBetween val="midCat"/>
        <c:majorUnit val="1"/>
      </c:valAx>
      <c:valAx>
        <c:axId val="20613101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13068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0.10030316331462519</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0.36685530844119629</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0.1022765171901705</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1.0677522728145554</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0.1022765171901705</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0.24997313704173152</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2061315040"/>
        <c:axId val="20613063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7.3369141469727301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2061303072"/>
        <c:axId val="2061299808"/>
      </c:scatterChart>
      <c:catAx>
        <c:axId val="2061315040"/>
        <c:scaling>
          <c:orientation val="minMax"/>
        </c:scaling>
        <c:delete val="1"/>
        <c:axPos val="l"/>
        <c:numFmt formatCode="General" sourceLinked="1"/>
        <c:majorTickMark val="out"/>
        <c:minorTickMark val="none"/>
        <c:tickLblPos val="nextTo"/>
        <c:crossAx val="2061306336"/>
        <c:crosses val="autoZero"/>
        <c:auto val="1"/>
        <c:lblAlgn val="ctr"/>
        <c:lblOffset val="100"/>
        <c:noMultiLvlLbl val="0"/>
      </c:catAx>
      <c:valAx>
        <c:axId val="20613063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1315040"/>
        <c:crosses val="autoZero"/>
        <c:crossBetween val="between"/>
      </c:valAx>
      <c:valAx>
        <c:axId val="2061299808"/>
        <c:scaling>
          <c:orientation val="minMax"/>
          <c:min val="0"/>
        </c:scaling>
        <c:delete val="1"/>
        <c:axPos val="r"/>
        <c:numFmt formatCode="#;;0" sourceLinked="0"/>
        <c:majorTickMark val="out"/>
        <c:minorTickMark val="none"/>
        <c:tickLblPos val="nextTo"/>
        <c:crossAx val="2061303072"/>
        <c:crosses val="max"/>
        <c:crossBetween val="midCat"/>
        <c:majorUnit val="1"/>
      </c:valAx>
      <c:valAx>
        <c:axId val="2061303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12998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2061300896"/>
        <c:axId val="206131232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8.5312042151001943</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2061312864"/>
        <c:axId val="2061307424"/>
      </c:barChart>
      <c:catAx>
        <c:axId val="2061300896"/>
        <c:scaling>
          <c:orientation val="minMax"/>
        </c:scaling>
        <c:delete val="1"/>
        <c:axPos val="b"/>
        <c:numFmt formatCode="General" sourceLinked="1"/>
        <c:majorTickMark val="none"/>
        <c:minorTickMark val="none"/>
        <c:tickLblPos val="nextTo"/>
        <c:crossAx val="2061312320"/>
        <c:crosses val="autoZero"/>
        <c:auto val="1"/>
        <c:lblAlgn val="ctr"/>
        <c:lblOffset val="100"/>
        <c:noMultiLvlLbl val="0"/>
      </c:catAx>
      <c:valAx>
        <c:axId val="206131232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1300896"/>
        <c:crosses val="autoZero"/>
        <c:crossBetween val="between"/>
      </c:valAx>
      <c:valAx>
        <c:axId val="20613074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1312864"/>
        <c:crosses val="max"/>
        <c:crossBetween val="between"/>
      </c:valAx>
      <c:catAx>
        <c:axId val="2061312864"/>
        <c:scaling>
          <c:orientation val="minMax"/>
        </c:scaling>
        <c:delete val="1"/>
        <c:axPos val="b"/>
        <c:numFmt formatCode="General" sourceLinked="1"/>
        <c:majorTickMark val="out"/>
        <c:minorTickMark val="none"/>
        <c:tickLblPos val="nextTo"/>
        <c:crossAx val="20613074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0.23400334857111016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0.15505483742808046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1.6187504191884683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0.15505483742808046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0.55616569445957786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0.21593299616883321</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61300352"/>
        <c:axId val="2061310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7.5993338095851497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2061311232"/>
        <c:axId val="2061301984"/>
      </c:scatterChart>
      <c:catAx>
        <c:axId val="2061300352"/>
        <c:scaling>
          <c:orientation val="minMax"/>
        </c:scaling>
        <c:delete val="1"/>
        <c:axPos val="l"/>
        <c:numFmt formatCode="General" sourceLinked="1"/>
        <c:majorTickMark val="out"/>
        <c:minorTickMark val="none"/>
        <c:tickLblPos val="nextTo"/>
        <c:crossAx val="2061310688"/>
        <c:crosses val="autoZero"/>
        <c:auto val="1"/>
        <c:lblAlgn val="ctr"/>
        <c:lblOffset val="100"/>
        <c:noMultiLvlLbl val="0"/>
      </c:catAx>
      <c:valAx>
        <c:axId val="2061310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1300352"/>
        <c:crosses val="autoZero"/>
        <c:crossBetween val="between"/>
      </c:valAx>
      <c:valAx>
        <c:axId val="2061301984"/>
        <c:scaling>
          <c:orientation val="minMax"/>
          <c:min val="0"/>
        </c:scaling>
        <c:delete val="1"/>
        <c:axPos val="r"/>
        <c:numFmt formatCode="#;;0" sourceLinked="0"/>
        <c:majorTickMark val="out"/>
        <c:minorTickMark val="none"/>
        <c:tickLblPos val="nextTo"/>
        <c:crossAx val="2061311232"/>
        <c:crosses val="max"/>
        <c:crossBetween val="midCat"/>
        <c:majorUnit val="1"/>
      </c:valAx>
      <c:valAx>
        <c:axId val="2061311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13019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0.66592978184970875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1302528"/>
        <c:axId val="2061308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9.4952498859074606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2061313408"/>
        <c:axId val="2061309056"/>
      </c:scatterChart>
      <c:catAx>
        <c:axId val="2061302528"/>
        <c:scaling>
          <c:orientation val="minMax"/>
        </c:scaling>
        <c:delete val="1"/>
        <c:axPos val="l"/>
        <c:numFmt formatCode="General" sourceLinked="1"/>
        <c:majorTickMark val="out"/>
        <c:minorTickMark val="none"/>
        <c:tickLblPos val="nextTo"/>
        <c:crossAx val="2061308512"/>
        <c:crosses val="autoZero"/>
        <c:auto val="1"/>
        <c:lblAlgn val="ctr"/>
        <c:lblOffset val="100"/>
        <c:noMultiLvlLbl val="0"/>
      </c:catAx>
      <c:valAx>
        <c:axId val="2061308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1302528"/>
        <c:crosses val="autoZero"/>
        <c:crossBetween val="between"/>
      </c:valAx>
      <c:valAx>
        <c:axId val="2061309056"/>
        <c:scaling>
          <c:orientation val="minMax"/>
          <c:min val="0"/>
        </c:scaling>
        <c:delete val="1"/>
        <c:axPos val="r"/>
        <c:numFmt formatCode="#;;0" sourceLinked="0"/>
        <c:majorTickMark val="out"/>
        <c:minorTickMark val="none"/>
        <c:tickLblPos val="nextTo"/>
        <c:crossAx val="2061313408"/>
        <c:crosses val="max"/>
        <c:crossBetween val="midCat"/>
        <c:majorUnit val="1"/>
      </c:valAx>
      <c:valAx>
        <c:axId val="20613134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13090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0.20055756226424215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6.5661407476468092E-2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0.68549574228110632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6.566140747646898E-2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0.16615630565062567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1304704"/>
        <c:axId val="2061303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8.4990289498079701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2061313952"/>
        <c:axId val="2061301440"/>
      </c:scatterChart>
      <c:catAx>
        <c:axId val="2061304704"/>
        <c:scaling>
          <c:orientation val="minMax"/>
        </c:scaling>
        <c:delete val="1"/>
        <c:axPos val="l"/>
        <c:numFmt formatCode="General" sourceLinked="1"/>
        <c:majorTickMark val="out"/>
        <c:minorTickMark val="none"/>
        <c:tickLblPos val="nextTo"/>
        <c:crossAx val="2061303616"/>
        <c:crosses val="autoZero"/>
        <c:auto val="1"/>
        <c:lblAlgn val="ctr"/>
        <c:lblOffset val="100"/>
        <c:noMultiLvlLbl val="0"/>
      </c:catAx>
      <c:valAx>
        <c:axId val="2061303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1304704"/>
        <c:crosses val="autoZero"/>
        <c:crossBetween val="between"/>
      </c:valAx>
      <c:valAx>
        <c:axId val="2061301440"/>
        <c:scaling>
          <c:orientation val="minMax"/>
          <c:min val="0"/>
        </c:scaling>
        <c:delete val="1"/>
        <c:axPos val="r"/>
        <c:numFmt formatCode="#;;0" sourceLinked="0"/>
        <c:majorTickMark val="out"/>
        <c:minorTickMark val="none"/>
        <c:tickLblPos val="nextTo"/>
        <c:crossAx val="2061313952"/>
        <c:crosses val="max"/>
        <c:crossBetween val="midCat"/>
        <c:majorUnit val="1"/>
      </c:valAx>
      <c:valAx>
        <c:axId val="20613139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13014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2061304160"/>
        <c:axId val="20613096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6.9638615229554874</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2068067264"/>
        <c:axId val="2068073792"/>
      </c:barChart>
      <c:catAx>
        <c:axId val="2061304160"/>
        <c:scaling>
          <c:orientation val="minMax"/>
        </c:scaling>
        <c:delete val="1"/>
        <c:axPos val="b"/>
        <c:numFmt formatCode="General" sourceLinked="1"/>
        <c:majorTickMark val="none"/>
        <c:minorTickMark val="none"/>
        <c:tickLblPos val="nextTo"/>
        <c:crossAx val="2061309600"/>
        <c:crosses val="autoZero"/>
        <c:auto val="1"/>
        <c:lblAlgn val="ctr"/>
        <c:lblOffset val="100"/>
        <c:noMultiLvlLbl val="0"/>
      </c:catAx>
      <c:valAx>
        <c:axId val="20613096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1304160"/>
        <c:crosses val="autoZero"/>
        <c:crossBetween val="between"/>
      </c:valAx>
      <c:valAx>
        <c:axId val="2068073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067264"/>
        <c:crosses val="max"/>
        <c:crossBetween val="between"/>
      </c:valAx>
      <c:catAx>
        <c:axId val="2068067264"/>
        <c:scaling>
          <c:orientation val="minMax"/>
        </c:scaling>
        <c:delete val="1"/>
        <c:axPos val="b"/>
        <c:numFmt formatCode="General" sourceLinked="1"/>
        <c:majorTickMark val="out"/>
        <c:minorTickMark val="none"/>
        <c:tickLblPos val="nextTo"/>
        <c:crossAx val="2068073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0.15052431901151664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0.12135320459419763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1.266910172330725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0.12135320459419763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0.30687800334191273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68068352"/>
        <c:axId val="2068075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6.3718957763136901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2068062912"/>
        <c:axId val="2068075968"/>
      </c:scatterChart>
      <c:catAx>
        <c:axId val="2068068352"/>
        <c:scaling>
          <c:orientation val="minMax"/>
        </c:scaling>
        <c:delete val="1"/>
        <c:axPos val="l"/>
        <c:numFmt formatCode="General" sourceLinked="1"/>
        <c:majorTickMark val="out"/>
        <c:minorTickMark val="none"/>
        <c:tickLblPos val="nextTo"/>
        <c:crossAx val="2068075424"/>
        <c:crosses val="autoZero"/>
        <c:auto val="1"/>
        <c:lblAlgn val="ctr"/>
        <c:lblOffset val="100"/>
        <c:noMultiLvlLbl val="0"/>
      </c:catAx>
      <c:valAx>
        <c:axId val="2068075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8068352"/>
        <c:crosses val="autoZero"/>
        <c:crossBetween val="between"/>
      </c:valAx>
      <c:valAx>
        <c:axId val="2068075968"/>
        <c:scaling>
          <c:orientation val="minMax"/>
          <c:min val="0"/>
        </c:scaling>
        <c:delete val="1"/>
        <c:axPos val="r"/>
        <c:numFmt formatCode="#;;0" sourceLinked="0"/>
        <c:majorTickMark val="out"/>
        <c:minorTickMark val="none"/>
        <c:tickLblPos val="nextTo"/>
        <c:crossAx val="2068062912"/>
        <c:crosses val="max"/>
        <c:crossBetween val="midCat"/>
        <c:majorUnit val="1"/>
      </c:valAx>
      <c:valAx>
        <c:axId val="20680629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80759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0.35365853658536589</c:v>
                </c:pt>
                <c:pt idx="1">
                  <c:v>0.15853658536585366</c:v>
                </c:pt>
                <c:pt idx="2">
                  <c:v>0.17073170731707318</c:v>
                </c:pt>
                <c:pt idx="3">
                  <c:v>0.31707317073170732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8.8549516758028801E-2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8.8145784339131339E-2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0.92022943440799132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8.8145784339131339E-2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0.18415783708335809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8076512"/>
        <c:axId val="20680667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7.4492577852612403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2068071616"/>
        <c:axId val="2068074880"/>
      </c:scatterChart>
      <c:catAx>
        <c:axId val="2068076512"/>
        <c:scaling>
          <c:orientation val="minMax"/>
        </c:scaling>
        <c:delete val="1"/>
        <c:axPos val="l"/>
        <c:numFmt formatCode="General" sourceLinked="1"/>
        <c:majorTickMark val="out"/>
        <c:minorTickMark val="none"/>
        <c:tickLblPos val="nextTo"/>
        <c:crossAx val="2068066720"/>
        <c:crosses val="autoZero"/>
        <c:auto val="1"/>
        <c:lblAlgn val="ctr"/>
        <c:lblOffset val="100"/>
        <c:noMultiLvlLbl val="0"/>
      </c:catAx>
      <c:valAx>
        <c:axId val="20680667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8076512"/>
        <c:crosses val="autoZero"/>
        <c:crossBetween val="between"/>
      </c:valAx>
      <c:valAx>
        <c:axId val="2068074880"/>
        <c:scaling>
          <c:orientation val="minMax"/>
          <c:min val="0"/>
        </c:scaling>
        <c:delete val="1"/>
        <c:axPos val="r"/>
        <c:numFmt formatCode="#;;0" sourceLinked="0"/>
        <c:majorTickMark val="out"/>
        <c:minorTickMark val="none"/>
        <c:tickLblPos val="nextTo"/>
        <c:crossAx val="2068071616"/>
        <c:crosses val="max"/>
        <c:crossBetween val="midCat"/>
        <c:majorUnit val="1"/>
      </c:valAx>
      <c:valAx>
        <c:axId val="20680716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80748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0.14403457941361264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9.483516590167973E-2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0.99006562519119612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1.7582504182630743E-2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8074336"/>
        <c:axId val="2068077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7.0704310072915302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2068066176"/>
        <c:axId val="2068069984"/>
      </c:scatterChart>
      <c:catAx>
        <c:axId val="2068074336"/>
        <c:scaling>
          <c:orientation val="minMax"/>
        </c:scaling>
        <c:delete val="1"/>
        <c:axPos val="l"/>
        <c:numFmt formatCode="General" sourceLinked="1"/>
        <c:majorTickMark val="out"/>
        <c:minorTickMark val="none"/>
        <c:tickLblPos val="nextTo"/>
        <c:crossAx val="2068077056"/>
        <c:crosses val="autoZero"/>
        <c:auto val="1"/>
        <c:lblAlgn val="ctr"/>
        <c:lblOffset val="100"/>
        <c:noMultiLvlLbl val="0"/>
      </c:catAx>
      <c:valAx>
        <c:axId val="2068077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8074336"/>
        <c:crosses val="autoZero"/>
        <c:crossBetween val="between"/>
      </c:valAx>
      <c:valAx>
        <c:axId val="2068069984"/>
        <c:scaling>
          <c:orientation val="minMax"/>
          <c:min val="0"/>
        </c:scaling>
        <c:delete val="1"/>
        <c:axPos val="r"/>
        <c:numFmt formatCode="#;;0" sourceLinked="0"/>
        <c:majorTickMark val="out"/>
        <c:minorTickMark val="none"/>
        <c:tickLblPos val="nextTo"/>
        <c:crossAx val="2068066176"/>
        <c:crosses val="max"/>
        <c:crossBetween val="midCat"/>
        <c:majorUnit val="1"/>
      </c:valAx>
      <c:valAx>
        <c:axId val="20680661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80699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2068064544"/>
        <c:axId val="2068073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7.4628696703944097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2068063456"/>
        <c:axId val="2068077600"/>
      </c:barChart>
      <c:catAx>
        <c:axId val="2068064544"/>
        <c:scaling>
          <c:orientation val="minMax"/>
        </c:scaling>
        <c:delete val="1"/>
        <c:axPos val="b"/>
        <c:numFmt formatCode="General" sourceLinked="1"/>
        <c:majorTickMark val="none"/>
        <c:minorTickMark val="none"/>
        <c:tickLblPos val="nextTo"/>
        <c:crossAx val="2068073248"/>
        <c:crosses val="autoZero"/>
        <c:auto val="1"/>
        <c:lblAlgn val="ctr"/>
        <c:lblOffset val="100"/>
        <c:noMultiLvlLbl val="0"/>
      </c:catAx>
      <c:valAx>
        <c:axId val="2068073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8064544"/>
        <c:crosses val="autoZero"/>
        <c:crossBetween val="between"/>
      </c:valAx>
      <c:valAx>
        <c:axId val="20680776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8063456"/>
        <c:crosses val="max"/>
        <c:crossBetween val="between"/>
      </c:valAx>
      <c:catAx>
        <c:axId val="2068063456"/>
        <c:scaling>
          <c:orientation val="minMax"/>
        </c:scaling>
        <c:delete val="1"/>
        <c:axPos val="b"/>
        <c:numFmt formatCode="General" sourceLinked="1"/>
        <c:majorTickMark val="out"/>
        <c:minorTickMark val="none"/>
        <c:tickLblPos val="nextTo"/>
        <c:crossAx val="20680776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0.11343159563668959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1.656825907492955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0.12990000388006528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68062368"/>
        <c:axId val="206806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6.7946723617024203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2068065632"/>
        <c:axId val="2068065088"/>
      </c:scatterChart>
      <c:catAx>
        <c:axId val="2068062368"/>
        <c:scaling>
          <c:orientation val="minMax"/>
        </c:scaling>
        <c:delete val="1"/>
        <c:axPos val="l"/>
        <c:numFmt formatCode="General" sourceLinked="1"/>
        <c:majorTickMark val="out"/>
        <c:minorTickMark val="none"/>
        <c:tickLblPos val="nextTo"/>
        <c:crossAx val="2068064000"/>
        <c:crosses val="autoZero"/>
        <c:auto val="1"/>
        <c:lblAlgn val="ctr"/>
        <c:lblOffset val="100"/>
        <c:noMultiLvlLbl val="0"/>
      </c:catAx>
      <c:valAx>
        <c:axId val="206806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8062368"/>
        <c:crosses val="autoZero"/>
        <c:crossBetween val="between"/>
      </c:valAx>
      <c:valAx>
        <c:axId val="2068065088"/>
        <c:scaling>
          <c:orientation val="minMax"/>
          <c:min val="0"/>
        </c:scaling>
        <c:delete val="1"/>
        <c:axPos val="r"/>
        <c:numFmt formatCode="#;;0" sourceLinked="0"/>
        <c:majorTickMark val="out"/>
        <c:minorTickMark val="none"/>
        <c:tickLblPos val="nextTo"/>
        <c:crossAx val="2068065632"/>
        <c:crosses val="max"/>
        <c:crossBetween val="midCat"/>
        <c:majorUnit val="1"/>
      </c:valAx>
      <c:valAx>
        <c:axId val="20680656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8065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0.10898085767997578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0.11313176089927968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1.181079471088287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0.11313176089927879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2.3054416447578774E-2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8068896"/>
        <c:axId val="20680678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8.1310669790864001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2068070528"/>
        <c:axId val="2068069440"/>
      </c:scatterChart>
      <c:catAx>
        <c:axId val="2068068896"/>
        <c:scaling>
          <c:orientation val="minMax"/>
        </c:scaling>
        <c:delete val="1"/>
        <c:axPos val="l"/>
        <c:numFmt formatCode="General" sourceLinked="1"/>
        <c:majorTickMark val="out"/>
        <c:minorTickMark val="none"/>
        <c:tickLblPos val="nextTo"/>
        <c:crossAx val="2068067808"/>
        <c:crosses val="autoZero"/>
        <c:auto val="1"/>
        <c:lblAlgn val="ctr"/>
        <c:lblOffset val="100"/>
        <c:noMultiLvlLbl val="0"/>
      </c:catAx>
      <c:valAx>
        <c:axId val="20680678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8068896"/>
        <c:crosses val="autoZero"/>
        <c:crossBetween val="between"/>
      </c:valAx>
      <c:valAx>
        <c:axId val="2068069440"/>
        <c:scaling>
          <c:orientation val="minMax"/>
          <c:min val="0"/>
        </c:scaling>
        <c:delete val="1"/>
        <c:axPos val="r"/>
        <c:numFmt formatCode="#;;0" sourceLinked="0"/>
        <c:majorTickMark val="out"/>
        <c:minorTickMark val="none"/>
        <c:tickLblPos val="nextTo"/>
        <c:crossAx val="2068070528"/>
        <c:crosses val="max"/>
        <c:crossBetween val="midCat"/>
        <c:majorUnit val="1"/>
      </c:valAx>
      <c:valAx>
        <c:axId val="206807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80694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2068071072"/>
        <c:axId val="20680721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7.2990343653123197</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2069713088"/>
        <c:axId val="2068072704"/>
      </c:barChart>
      <c:catAx>
        <c:axId val="2068071072"/>
        <c:scaling>
          <c:orientation val="minMax"/>
        </c:scaling>
        <c:delete val="1"/>
        <c:axPos val="b"/>
        <c:numFmt formatCode="General" sourceLinked="1"/>
        <c:majorTickMark val="none"/>
        <c:minorTickMark val="none"/>
        <c:tickLblPos val="nextTo"/>
        <c:crossAx val="2068072160"/>
        <c:crosses val="autoZero"/>
        <c:auto val="1"/>
        <c:lblAlgn val="ctr"/>
        <c:lblOffset val="100"/>
        <c:noMultiLvlLbl val="0"/>
      </c:catAx>
      <c:valAx>
        <c:axId val="20680721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8071072"/>
        <c:crosses val="autoZero"/>
        <c:crossBetween val="between"/>
      </c:valAx>
      <c:valAx>
        <c:axId val="20680727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9713088"/>
        <c:crosses val="max"/>
        <c:crossBetween val="between"/>
      </c:valAx>
      <c:catAx>
        <c:axId val="2069713088"/>
        <c:scaling>
          <c:orientation val="minMax"/>
        </c:scaling>
        <c:delete val="1"/>
        <c:axPos val="b"/>
        <c:numFmt formatCode="General" sourceLinked="1"/>
        <c:majorTickMark val="out"/>
        <c:minorTickMark val="none"/>
        <c:tickLblPos val="nextTo"/>
        <c:crossAx val="20680727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0.28405317506316319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0.1607779751626035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1.678499162023587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0.16077797516260262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0.35806298855343321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69714176"/>
        <c:axId val="20697136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7.3706387774311999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2069716896"/>
        <c:axId val="2069715264"/>
      </c:scatterChart>
      <c:catAx>
        <c:axId val="2069714176"/>
        <c:scaling>
          <c:orientation val="minMax"/>
        </c:scaling>
        <c:delete val="1"/>
        <c:axPos val="l"/>
        <c:numFmt formatCode="General" sourceLinked="1"/>
        <c:majorTickMark val="out"/>
        <c:minorTickMark val="none"/>
        <c:tickLblPos val="nextTo"/>
        <c:crossAx val="2069713632"/>
        <c:crosses val="autoZero"/>
        <c:auto val="1"/>
        <c:lblAlgn val="ctr"/>
        <c:lblOffset val="100"/>
        <c:noMultiLvlLbl val="0"/>
      </c:catAx>
      <c:valAx>
        <c:axId val="20697136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9714176"/>
        <c:crosses val="autoZero"/>
        <c:crossBetween val="between"/>
      </c:valAx>
      <c:valAx>
        <c:axId val="2069715264"/>
        <c:scaling>
          <c:orientation val="minMax"/>
          <c:min val="0"/>
        </c:scaling>
        <c:delete val="1"/>
        <c:axPos val="r"/>
        <c:numFmt formatCode="#;;0" sourceLinked="0"/>
        <c:majorTickMark val="out"/>
        <c:minorTickMark val="none"/>
        <c:tickLblPos val="nextTo"/>
        <c:crossAx val="2069716896"/>
        <c:crosses val="max"/>
        <c:crossBetween val="midCat"/>
        <c:majorUnit val="1"/>
      </c:valAx>
      <c:valAx>
        <c:axId val="20697168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9715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0.15460665493773096</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0.45318619222866996</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0.12634492213502391</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1.3190229925155919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0.12634492213502391</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0.15399536202175934</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2069715808"/>
        <c:axId val="2069720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7.2274299531934396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2069714720"/>
        <c:axId val="2069716352"/>
      </c:scatterChart>
      <c:catAx>
        <c:axId val="2069715808"/>
        <c:scaling>
          <c:orientation val="minMax"/>
        </c:scaling>
        <c:delete val="1"/>
        <c:axPos val="l"/>
        <c:numFmt formatCode="General" sourceLinked="1"/>
        <c:majorTickMark val="out"/>
        <c:minorTickMark val="none"/>
        <c:tickLblPos val="nextTo"/>
        <c:crossAx val="2069720704"/>
        <c:crosses val="autoZero"/>
        <c:auto val="1"/>
        <c:lblAlgn val="ctr"/>
        <c:lblOffset val="100"/>
        <c:noMultiLvlLbl val="0"/>
      </c:catAx>
      <c:valAx>
        <c:axId val="2069720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9715808"/>
        <c:crosses val="autoZero"/>
        <c:crossBetween val="between"/>
      </c:valAx>
      <c:valAx>
        <c:axId val="2069716352"/>
        <c:scaling>
          <c:orientation val="minMax"/>
          <c:min val="0"/>
        </c:scaling>
        <c:delete val="1"/>
        <c:axPos val="r"/>
        <c:numFmt formatCode="#;;0" sourceLinked="0"/>
        <c:majorTickMark val="out"/>
        <c:minorTickMark val="none"/>
        <c:tickLblPos val="nextTo"/>
        <c:crossAx val="2069714720"/>
        <c:crosses val="max"/>
        <c:crossBetween val="midCat"/>
        <c:majorUnit val="1"/>
      </c:valAx>
      <c:valAx>
        <c:axId val="20697147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97163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2069724512"/>
        <c:axId val="206972668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7.1186606694313701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2069718528"/>
        <c:axId val="2069727232"/>
      </c:barChart>
      <c:catAx>
        <c:axId val="2069724512"/>
        <c:scaling>
          <c:orientation val="minMax"/>
        </c:scaling>
        <c:delete val="1"/>
        <c:axPos val="b"/>
        <c:numFmt formatCode="General" sourceLinked="1"/>
        <c:majorTickMark val="none"/>
        <c:minorTickMark val="none"/>
        <c:tickLblPos val="nextTo"/>
        <c:crossAx val="2069726688"/>
        <c:crosses val="autoZero"/>
        <c:auto val="1"/>
        <c:lblAlgn val="ctr"/>
        <c:lblOffset val="100"/>
        <c:noMultiLvlLbl val="0"/>
      </c:catAx>
      <c:valAx>
        <c:axId val="206972668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9724512"/>
        <c:crosses val="autoZero"/>
        <c:crossBetween val="between"/>
      </c:valAx>
      <c:valAx>
        <c:axId val="20697272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9718528"/>
        <c:crosses val="max"/>
        <c:crossBetween val="between"/>
      </c:valAx>
      <c:catAx>
        <c:axId val="2069718528"/>
        <c:scaling>
          <c:orientation val="minMax"/>
        </c:scaling>
        <c:delete val="1"/>
        <c:axPos val="b"/>
        <c:numFmt formatCode="General" sourceLinked="1"/>
        <c:majorTickMark val="out"/>
        <c:minorTickMark val="none"/>
        <c:tickLblPos val="nextTo"/>
        <c:crossAx val="20697272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1.7445270893897913E-2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8.6756815558623579E-2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0.90572879816224905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3.1280497879999203E-2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69717440"/>
        <c:axId val="2069719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7.8551052283701699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2069717984"/>
        <c:axId val="2069725056"/>
      </c:scatterChart>
      <c:catAx>
        <c:axId val="2069717440"/>
        <c:scaling>
          <c:orientation val="minMax"/>
        </c:scaling>
        <c:delete val="1"/>
        <c:axPos val="l"/>
        <c:numFmt formatCode="General" sourceLinked="1"/>
        <c:majorTickMark val="out"/>
        <c:minorTickMark val="none"/>
        <c:tickLblPos val="nextTo"/>
        <c:crossAx val="2069719616"/>
        <c:crosses val="autoZero"/>
        <c:auto val="1"/>
        <c:lblAlgn val="ctr"/>
        <c:lblOffset val="100"/>
        <c:noMultiLvlLbl val="0"/>
      </c:catAx>
      <c:valAx>
        <c:axId val="2069719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9717440"/>
        <c:crosses val="autoZero"/>
        <c:crossBetween val="between"/>
      </c:valAx>
      <c:valAx>
        <c:axId val="2069725056"/>
        <c:scaling>
          <c:orientation val="minMax"/>
          <c:min val="0"/>
        </c:scaling>
        <c:delete val="1"/>
        <c:axPos val="r"/>
        <c:numFmt formatCode="#;;0" sourceLinked="0"/>
        <c:majorTickMark val="out"/>
        <c:minorTickMark val="none"/>
        <c:tickLblPos val="nextTo"/>
        <c:crossAx val="2069717984"/>
        <c:crosses val="max"/>
        <c:crossBetween val="midCat"/>
        <c:majorUnit val="1"/>
      </c:valAx>
      <c:valAx>
        <c:axId val="20697179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97250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0.34959349593495936</c:v>
                </c:pt>
                <c:pt idx="1">
                  <c:v>0.65040650406504052</c:v>
                </c:pt>
                <c:pt idx="2">
                  <c:v>0</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944438064"/>
        <c:axId val="1944425008"/>
      </c:barChart>
      <c:catAx>
        <c:axId val="1944438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44425008"/>
        <c:crosses val="autoZero"/>
        <c:auto val="1"/>
        <c:lblAlgn val="ctr"/>
        <c:lblOffset val="100"/>
        <c:noMultiLvlLbl val="0"/>
      </c:catAx>
      <c:valAx>
        <c:axId val="1944425008"/>
        <c:scaling>
          <c:orientation val="minMax"/>
        </c:scaling>
        <c:delete val="1"/>
        <c:axPos val="t"/>
        <c:numFmt formatCode="0%" sourceLinked="1"/>
        <c:majorTickMark val="none"/>
        <c:minorTickMark val="none"/>
        <c:tickLblPos val="nextTo"/>
        <c:crossAx val="1944438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2.2565232570713967E-2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1.3460258776164995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0.12893144066794893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7.489900315328768E-2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9727776"/>
        <c:axId val="2069726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5.9754631668679403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2069725600"/>
        <c:axId val="2069721248"/>
      </c:scatterChart>
      <c:catAx>
        <c:axId val="2069727776"/>
        <c:scaling>
          <c:orientation val="minMax"/>
        </c:scaling>
        <c:delete val="1"/>
        <c:axPos val="l"/>
        <c:numFmt formatCode="General" sourceLinked="1"/>
        <c:majorTickMark val="out"/>
        <c:minorTickMark val="none"/>
        <c:tickLblPos val="nextTo"/>
        <c:crossAx val="2069726144"/>
        <c:crosses val="autoZero"/>
        <c:auto val="1"/>
        <c:lblAlgn val="ctr"/>
        <c:lblOffset val="100"/>
        <c:noMultiLvlLbl val="0"/>
      </c:catAx>
      <c:valAx>
        <c:axId val="2069726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9727776"/>
        <c:crosses val="autoZero"/>
        <c:crossBetween val="between"/>
      </c:valAx>
      <c:valAx>
        <c:axId val="2069721248"/>
        <c:scaling>
          <c:orientation val="minMax"/>
          <c:min val="0"/>
        </c:scaling>
        <c:delete val="1"/>
        <c:axPos val="r"/>
        <c:numFmt formatCode="#;;0" sourceLinked="0"/>
        <c:majorTickMark val="out"/>
        <c:minorTickMark val="none"/>
        <c:tickLblPos val="nextTo"/>
        <c:crossAx val="2069725600"/>
        <c:crosses val="max"/>
        <c:crossBetween val="midCat"/>
        <c:majorUnit val="1"/>
      </c:valAx>
      <c:valAx>
        <c:axId val="20697256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97212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0.10791391210270529</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1.5924726971429877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0.15253777990553452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8.4675520257732728E-2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69728320"/>
        <c:axId val="2069723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7.5254136130560001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2069720160"/>
        <c:axId val="2069719072"/>
      </c:scatterChart>
      <c:catAx>
        <c:axId val="2069728320"/>
        <c:scaling>
          <c:orientation val="minMax"/>
        </c:scaling>
        <c:delete val="1"/>
        <c:axPos val="l"/>
        <c:numFmt formatCode="General" sourceLinked="1"/>
        <c:majorTickMark val="out"/>
        <c:minorTickMark val="none"/>
        <c:tickLblPos val="nextTo"/>
        <c:crossAx val="2069723424"/>
        <c:crosses val="autoZero"/>
        <c:auto val="1"/>
        <c:lblAlgn val="ctr"/>
        <c:lblOffset val="100"/>
        <c:noMultiLvlLbl val="0"/>
      </c:catAx>
      <c:valAx>
        <c:axId val="2069723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69728320"/>
        <c:crosses val="autoZero"/>
        <c:crossBetween val="between"/>
      </c:valAx>
      <c:valAx>
        <c:axId val="2069719072"/>
        <c:scaling>
          <c:orientation val="minMax"/>
          <c:min val="0"/>
        </c:scaling>
        <c:delete val="1"/>
        <c:axPos val="r"/>
        <c:numFmt formatCode="#;;0" sourceLinked="0"/>
        <c:majorTickMark val="out"/>
        <c:minorTickMark val="none"/>
        <c:tickLblPos val="nextTo"/>
        <c:crossAx val="2069720160"/>
        <c:crosses val="max"/>
        <c:crossBetween val="midCat"/>
        <c:majorUnit val="1"/>
      </c:valAx>
      <c:valAx>
        <c:axId val="20697201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69719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2069722336"/>
        <c:axId val="20697217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7.5900901928616653</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2069723968"/>
        <c:axId val="2069722880"/>
      </c:barChart>
      <c:catAx>
        <c:axId val="2069722336"/>
        <c:scaling>
          <c:orientation val="minMax"/>
        </c:scaling>
        <c:delete val="1"/>
        <c:axPos val="b"/>
        <c:numFmt formatCode="General" sourceLinked="1"/>
        <c:majorTickMark val="none"/>
        <c:minorTickMark val="none"/>
        <c:tickLblPos val="nextTo"/>
        <c:crossAx val="2069721792"/>
        <c:crosses val="autoZero"/>
        <c:auto val="1"/>
        <c:lblAlgn val="ctr"/>
        <c:lblOffset val="100"/>
        <c:noMultiLvlLbl val="0"/>
      </c:catAx>
      <c:valAx>
        <c:axId val="20697217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9722336"/>
        <c:crosses val="autoZero"/>
        <c:crossBetween val="between"/>
      </c:valAx>
      <c:valAx>
        <c:axId val="20697228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9723968"/>
        <c:crosses val="max"/>
        <c:crossBetween val="between"/>
      </c:valAx>
      <c:catAx>
        <c:axId val="2069723968"/>
        <c:scaling>
          <c:orientation val="minMax"/>
        </c:scaling>
        <c:delete val="1"/>
        <c:axPos val="b"/>
        <c:numFmt formatCode="General" sourceLinked="1"/>
        <c:majorTickMark val="out"/>
        <c:minorTickMark val="none"/>
        <c:tickLblPos val="nextTo"/>
        <c:crossAx val="20697228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0.13040370433943682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9.9702342526187593E-2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1.0408782559473382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9.9702342526187593E-2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0.28680814756424944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3458336"/>
        <c:axId val="2073461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7.9289257390104302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2073460512"/>
        <c:axId val="2073455616"/>
      </c:scatterChart>
      <c:catAx>
        <c:axId val="2073458336"/>
        <c:scaling>
          <c:orientation val="minMax"/>
        </c:scaling>
        <c:delete val="1"/>
        <c:axPos val="l"/>
        <c:numFmt formatCode="General" sourceLinked="1"/>
        <c:majorTickMark val="out"/>
        <c:minorTickMark val="none"/>
        <c:tickLblPos val="nextTo"/>
        <c:crossAx val="2073461600"/>
        <c:crosses val="autoZero"/>
        <c:auto val="1"/>
        <c:lblAlgn val="ctr"/>
        <c:lblOffset val="100"/>
        <c:noMultiLvlLbl val="0"/>
      </c:catAx>
      <c:valAx>
        <c:axId val="2073461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3458336"/>
        <c:crosses val="autoZero"/>
        <c:crossBetween val="between"/>
      </c:valAx>
      <c:valAx>
        <c:axId val="2073455616"/>
        <c:scaling>
          <c:orientation val="minMax"/>
          <c:min val="0"/>
        </c:scaling>
        <c:delete val="1"/>
        <c:axPos val="r"/>
        <c:numFmt formatCode="#;;0" sourceLinked="0"/>
        <c:majorTickMark val="out"/>
        <c:minorTickMark val="none"/>
        <c:tickLblPos val="nextTo"/>
        <c:crossAx val="2073460512"/>
        <c:crosses val="max"/>
        <c:crossBetween val="midCat"/>
        <c:majorUnit val="1"/>
      </c:valAx>
      <c:valAx>
        <c:axId val="20734605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34556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0.1303695851910911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0.13420474867910581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1.4010784622063195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0.13420474867910581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0.48137857861744493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0.33673737679071358</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2073453440"/>
        <c:axId val="20734637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7.2512546467129004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2073450720"/>
        <c:axId val="2073455072"/>
      </c:scatterChart>
      <c:catAx>
        <c:axId val="2073453440"/>
        <c:scaling>
          <c:orientation val="minMax"/>
        </c:scaling>
        <c:delete val="1"/>
        <c:axPos val="l"/>
        <c:numFmt formatCode="General" sourceLinked="1"/>
        <c:majorTickMark val="out"/>
        <c:minorTickMark val="none"/>
        <c:tickLblPos val="nextTo"/>
        <c:crossAx val="2073463776"/>
        <c:crosses val="autoZero"/>
        <c:auto val="1"/>
        <c:lblAlgn val="ctr"/>
        <c:lblOffset val="100"/>
        <c:noMultiLvlLbl val="0"/>
      </c:catAx>
      <c:valAx>
        <c:axId val="20734637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3453440"/>
        <c:crosses val="autoZero"/>
        <c:crossBetween val="between"/>
      </c:valAx>
      <c:valAx>
        <c:axId val="2073455072"/>
        <c:scaling>
          <c:orientation val="minMax"/>
          <c:min val="0"/>
        </c:scaling>
        <c:delete val="1"/>
        <c:axPos val="r"/>
        <c:numFmt formatCode="#;;0" sourceLinked="0"/>
        <c:majorTickMark val="out"/>
        <c:minorTickMark val="none"/>
        <c:tickLblPos val="nextTo"/>
        <c:crossAx val="2073450720"/>
        <c:crosses val="max"/>
        <c:crossBetween val="midCat"/>
        <c:majorUnit val="1"/>
      </c:valAx>
      <c:valAx>
        <c:axId val="20734507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3455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2073461056"/>
        <c:axId val="2073448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5.1248592862792748</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2073459424"/>
        <c:axId val="2073462144"/>
      </c:barChart>
      <c:catAx>
        <c:axId val="2073461056"/>
        <c:scaling>
          <c:orientation val="minMax"/>
        </c:scaling>
        <c:delete val="1"/>
        <c:axPos val="b"/>
        <c:numFmt formatCode="General" sourceLinked="1"/>
        <c:majorTickMark val="none"/>
        <c:minorTickMark val="none"/>
        <c:tickLblPos val="nextTo"/>
        <c:crossAx val="2073448544"/>
        <c:crosses val="autoZero"/>
        <c:auto val="1"/>
        <c:lblAlgn val="ctr"/>
        <c:lblOffset val="100"/>
        <c:noMultiLvlLbl val="0"/>
      </c:catAx>
      <c:valAx>
        <c:axId val="2073448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3461056"/>
        <c:crosses val="autoZero"/>
        <c:crossBetween val="between"/>
      </c:valAx>
      <c:valAx>
        <c:axId val="20734621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3459424"/>
        <c:crosses val="max"/>
        <c:crossBetween val="between"/>
      </c:valAx>
      <c:catAx>
        <c:axId val="2073459424"/>
        <c:scaling>
          <c:orientation val="minMax"/>
        </c:scaling>
        <c:delete val="1"/>
        <c:axPos val="b"/>
        <c:numFmt formatCode="General" sourceLinked="1"/>
        <c:majorTickMark val="out"/>
        <c:minorTickMark val="none"/>
        <c:tickLblPos val="nextTo"/>
        <c:crossAx val="20734621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0.11553182864397149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0.16743510773442338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1.7479986779366392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0.16743510773442338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5.3417368952272781E-2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3458880"/>
        <c:axId val="20734496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5.0187811664561703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2073454528"/>
        <c:axId val="2073453984"/>
      </c:scatterChart>
      <c:catAx>
        <c:axId val="2073458880"/>
        <c:scaling>
          <c:orientation val="minMax"/>
        </c:scaling>
        <c:delete val="1"/>
        <c:axPos val="l"/>
        <c:numFmt formatCode="General" sourceLinked="1"/>
        <c:majorTickMark val="out"/>
        <c:minorTickMark val="none"/>
        <c:tickLblPos val="nextTo"/>
        <c:crossAx val="2073449632"/>
        <c:crosses val="autoZero"/>
        <c:auto val="1"/>
        <c:lblAlgn val="ctr"/>
        <c:lblOffset val="100"/>
        <c:noMultiLvlLbl val="0"/>
      </c:catAx>
      <c:valAx>
        <c:axId val="20734496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3458880"/>
        <c:crosses val="autoZero"/>
        <c:crossBetween val="between"/>
      </c:valAx>
      <c:valAx>
        <c:axId val="2073453984"/>
        <c:scaling>
          <c:orientation val="minMax"/>
          <c:min val="0"/>
        </c:scaling>
        <c:delete val="1"/>
        <c:axPos val="r"/>
        <c:numFmt formatCode="#;;0" sourceLinked="0"/>
        <c:majorTickMark val="out"/>
        <c:minorTickMark val="none"/>
        <c:tickLblPos val="nextTo"/>
        <c:crossAx val="2073454528"/>
        <c:crosses val="max"/>
        <c:crossBetween val="midCat"/>
        <c:majorUnit val="1"/>
      </c:valAx>
      <c:valAx>
        <c:axId val="20734545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34539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0.37151502011426052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0.1575871505345412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1.645187407357263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0.15758715053454164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1.2158096573333665E-3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073459968"/>
        <c:axId val="207344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4.0500288482981599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2073456160"/>
        <c:axId val="2073462688"/>
      </c:scatterChart>
      <c:catAx>
        <c:axId val="2073459968"/>
        <c:scaling>
          <c:orientation val="minMax"/>
        </c:scaling>
        <c:delete val="1"/>
        <c:axPos val="l"/>
        <c:numFmt formatCode="General" sourceLinked="1"/>
        <c:majorTickMark val="out"/>
        <c:minorTickMark val="none"/>
        <c:tickLblPos val="nextTo"/>
        <c:crossAx val="2073449088"/>
        <c:crosses val="autoZero"/>
        <c:auto val="1"/>
        <c:lblAlgn val="ctr"/>
        <c:lblOffset val="100"/>
        <c:noMultiLvlLbl val="0"/>
      </c:catAx>
      <c:valAx>
        <c:axId val="207344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3459968"/>
        <c:crosses val="autoZero"/>
        <c:crossBetween val="between"/>
      </c:valAx>
      <c:valAx>
        <c:axId val="2073462688"/>
        <c:scaling>
          <c:orientation val="minMax"/>
          <c:min val="0"/>
        </c:scaling>
        <c:delete val="1"/>
        <c:axPos val="r"/>
        <c:numFmt formatCode="#;;0" sourceLinked="0"/>
        <c:majorTickMark val="out"/>
        <c:minorTickMark val="none"/>
        <c:tickLblPos val="nextTo"/>
        <c:crossAx val="2073456160"/>
        <c:crosses val="max"/>
        <c:crossBetween val="midCat"/>
        <c:majorUnit val="1"/>
      </c:valAx>
      <c:valAx>
        <c:axId val="20734561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7346268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0.44281392154113242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0.19162074707759125</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2.0004933080590481</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0.19162074707759125</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0.29069092320378687</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073450176"/>
        <c:axId val="2073463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4.1332558526531402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2073451808"/>
        <c:axId val="2073451264"/>
      </c:scatterChart>
      <c:catAx>
        <c:axId val="2073450176"/>
        <c:scaling>
          <c:orientation val="minMax"/>
        </c:scaling>
        <c:delete val="1"/>
        <c:axPos val="l"/>
        <c:numFmt formatCode="General" sourceLinked="1"/>
        <c:majorTickMark val="out"/>
        <c:minorTickMark val="none"/>
        <c:tickLblPos val="nextTo"/>
        <c:crossAx val="2073463232"/>
        <c:crosses val="autoZero"/>
        <c:auto val="1"/>
        <c:lblAlgn val="ctr"/>
        <c:lblOffset val="100"/>
        <c:noMultiLvlLbl val="0"/>
      </c:catAx>
      <c:valAx>
        <c:axId val="2073463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3450176"/>
        <c:crosses val="autoZero"/>
        <c:crossBetween val="between"/>
      </c:valAx>
      <c:valAx>
        <c:axId val="2073451264"/>
        <c:scaling>
          <c:orientation val="minMax"/>
          <c:min val="0"/>
        </c:scaling>
        <c:delete val="1"/>
        <c:axPos val="r"/>
        <c:numFmt formatCode="#;;0" sourceLinked="0"/>
        <c:majorTickMark val="out"/>
        <c:minorTickMark val="none"/>
        <c:tickLblPos val="nextTo"/>
        <c:crossAx val="2073451808"/>
        <c:crosses val="max"/>
        <c:crossBetween val="midCat"/>
        <c:majorUnit val="1"/>
      </c:valAx>
      <c:valAx>
        <c:axId val="20734518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73451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0.27695033249456369</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0.13470220966344026</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1.4062718840322894</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0.13470220966344026</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6.5660860477446015E-2</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2073452352"/>
        <c:axId val="20734577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7.2973712777096296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2073456704"/>
        <c:axId val="2073452896"/>
      </c:scatterChart>
      <c:catAx>
        <c:axId val="2073452352"/>
        <c:scaling>
          <c:orientation val="minMax"/>
        </c:scaling>
        <c:delete val="1"/>
        <c:axPos val="l"/>
        <c:numFmt formatCode="General" sourceLinked="1"/>
        <c:majorTickMark val="out"/>
        <c:minorTickMark val="none"/>
        <c:tickLblPos val="nextTo"/>
        <c:crossAx val="2073457792"/>
        <c:crosses val="autoZero"/>
        <c:auto val="1"/>
        <c:lblAlgn val="ctr"/>
        <c:lblOffset val="100"/>
        <c:noMultiLvlLbl val="0"/>
      </c:catAx>
      <c:valAx>
        <c:axId val="20734577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3452352"/>
        <c:crosses val="autoZero"/>
        <c:crossBetween val="between"/>
      </c:valAx>
      <c:valAx>
        <c:axId val="2073452896"/>
        <c:scaling>
          <c:orientation val="minMax"/>
          <c:min val="0"/>
        </c:scaling>
        <c:delete val="1"/>
        <c:axPos val="r"/>
        <c:numFmt formatCode="#;;0" sourceLinked="0"/>
        <c:majorTickMark val="out"/>
        <c:minorTickMark val="none"/>
        <c:tickLblPos val="nextTo"/>
        <c:crossAx val="2073456704"/>
        <c:crosses val="max"/>
        <c:crossBetween val="midCat"/>
        <c:majorUnit val="1"/>
      </c:valAx>
      <c:valAx>
        <c:axId val="20734567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734528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0.60569105691056913</c:v>
                </c:pt>
                <c:pt idx="1">
                  <c:v>6.910569105691057E-2</c:v>
                </c:pt>
                <c:pt idx="2">
                  <c:v>0.12601626016260162</c:v>
                </c:pt>
                <c:pt idx="3">
                  <c:v>0.12601626016260162</c:v>
                </c:pt>
                <c:pt idx="4">
                  <c:v>8.130081300813009E-3</c:v>
                </c:pt>
                <c:pt idx="5">
                  <c:v>6.5040650406504072E-2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944433168"/>
        <c:axId val="1944426096"/>
      </c:barChart>
      <c:valAx>
        <c:axId val="194442609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44433168"/>
        <c:crosses val="autoZero"/>
        <c:crossBetween val="between"/>
      </c:valAx>
      <c:catAx>
        <c:axId val="19444331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444260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2073457248"/>
        <c:axId val="20710529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2.50583679439579</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2071059520"/>
        <c:axId val="2071051360"/>
      </c:barChart>
      <c:catAx>
        <c:axId val="2073457248"/>
        <c:scaling>
          <c:orientation val="minMax"/>
        </c:scaling>
        <c:delete val="1"/>
        <c:axPos val="b"/>
        <c:numFmt formatCode="General" sourceLinked="1"/>
        <c:majorTickMark val="none"/>
        <c:minorTickMark val="none"/>
        <c:tickLblPos val="nextTo"/>
        <c:crossAx val="2071052992"/>
        <c:crosses val="autoZero"/>
        <c:auto val="1"/>
        <c:lblAlgn val="ctr"/>
        <c:lblOffset val="100"/>
        <c:noMultiLvlLbl val="0"/>
      </c:catAx>
      <c:valAx>
        <c:axId val="20710529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3457248"/>
        <c:crosses val="autoZero"/>
        <c:crossBetween val="between"/>
      </c:valAx>
      <c:valAx>
        <c:axId val="20710513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059520"/>
        <c:crosses val="max"/>
        <c:crossBetween val="between"/>
      </c:valAx>
      <c:catAx>
        <c:axId val="2071059520"/>
        <c:scaling>
          <c:orientation val="minMax"/>
        </c:scaling>
        <c:delete val="1"/>
        <c:axPos val="b"/>
        <c:numFmt formatCode="General" sourceLinked="1"/>
        <c:majorTickMark val="out"/>
        <c:minorTickMark val="none"/>
        <c:tickLblPos val="nextTo"/>
        <c:crossAx val="20710513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1.5404758126209843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0.1546341427745066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0.28548289229235913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1054624"/>
        <c:axId val="20710535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2.50583679439579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2071058976"/>
        <c:axId val="2071055168"/>
      </c:scatterChart>
      <c:catAx>
        <c:axId val="2071054624"/>
        <c:scaling>
          <c:orientation val="minMax"/>
        </c:scaling>
        <c:delete val="1"/>
        <c:axPos val="l"/>
        <c:numFmt formatCode="General" sourceLinked="1"/>
        <c:majorTickMark val="out"/>
        <c:minorTickMark val="none"/>
        <c:tickLblPos val="nextTo"/>
        <c:crossAx val="2071053536"/>
        <c:crosses val="autoZero"/>
        <c:auto val="1"/>
        <c:lblAlgn val="ctr"/>
        <c:lblOffset val="100"/>
        <c:noMultiLvlLbl val="0"/>
      </c:catAx>
      <c:valAx>
        <c:axId val="20710535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1054624"/>
        <c:crosses val="autoZero"/>
        <c:crossBetween val="between"/>
      </c:valAx>
      <c:valAx>
        <c:axId val="2071055168"/>
        <c:scaling>
          <c:orientation val="minMax"/>
          <c:min val="0"/>
        </c:scaling>
        <c:delete val="1"/>
        <c:axPos val="r"/>
        <c:numFmt formatCode="#;;0" sourceLinked="0"/>
        <c:majorTickMark val="out"/>
        <c:minorTickMark val="none"/>
        <c:tickLblPos val="nextTo"/>
        <c:crossAx val="2071058976"/>
        <c:crosses val="max"/>
        <c:crossBetween val="midCat"/>
        <c:majorUnit val="1"/>
      </c:valAx>
      <c:valAx>
        <c:axId val="20710589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10551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2071055712"/>
        <c:axId val="20710540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7.3381671499544607</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2071056256"/>
        <c:axId val="2071050272"/>
      </c:barChart>
      <c:catAx>
        <c:axId val="2071055712"/>
        <c:scaling>
          <c:orientation val="minMax"/>
        </c:scaling>
        <c:delete val="1"/>
        <c:axPos val="b"/>
        <c:numFmt formatCode="General" sourceLinked="1"/>
        <c:majorTickMark val="none"/>
        <c:minorTickMark val="none"/>
        <c:tickLblPos val="nextTo"/>
        <c:crossAx val="2071054080"/>
        <c:crosses val="autoZero"/>
        <c:auto val="1"/>
        <c:lblAlgn val="ctr"/>
        <c:lblOffset val="100"/>
        <c:noMultiLvlLbl val="0"/>
      </c:catAx>
      <c:valAx>
        <c:axId val="20710540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055712"/>
        <c:crosses val="autoZero"/>
        <c:crossBetween val="between"/>
      </c:valAx>
      <c:valAx>
        <c:axId val="20710502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056256"/>
        <c:crosses val="max"/>
        <c:crossBetween val="between"/>
      </c:valAx>
      <c:catAx>
        <c:axId val="2071056256"/>
        <c:scaling>
          <c:orientation val="minMax"/>
        </c:scaling>
        <c:delete val="1"/>
        <c:axPos val="b"/>
        <c:numFmt formatCode="General" sourceLinked="1"/>
        <c:majorTickMark val="out"/>
        <c:minorTickMark val="none"/>
        <c:tickLblPos val="nextTo"/>
        <c:crossAx val="20710502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0.33553094546781992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0.12403170155626597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1.2948732991319361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3.6345555676308372E-2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1056800"/>
        <c:axId val="20710453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6.3256861903178496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2071057344"/>
        <c:axId val="2071058432"/>
      </c:scatterChart>
      <c:catAx>
        <c:axId val="2071056800"/>
        <c:scaling>
          <c:orientation val="minMax"/>
        </c:scaling>
        <c:delete val="1"/>
        <c:axPos val="l"/>
        <c:numFmt formatCode="General" sourceLinked="1"/>
        <c:majorTickMark val="out"/>
        <c:minorTickMark val="none"/>
        <c:tickLblPos val="nextTo"/>
        <c:crossAx val="2071045376"/>
        <c:crosses val="autoZero"/>
        <c:auto val="1"/>
        <c:lblAlgn val="ctr"/>
        <c:lblOffset val="100"/>
        <c:noMultiLvlLbl val="0"/>
      </c:catAx>
      <c:valAx>
        <c:axId val="20710453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1056800"/>
        <c:crosses val="autoZero"/>
        <c:crossBetween val="between"/>
      </c:valAx>
      <c:valAx>
        <c:axId val="2071058432"/>
        <c:scaling>
          <c:orientation val="minMax"/>
          <c:min val="0"/>
        </c:scaling>
        <c:delete val="1"/>
        <c:axPos val="r"/>
        <c:numFmt formatCode="#;;0" sourceLinked="0"/>
        <c:majorTickMark val="out"/>
        <c:minorTickMark val="none"/>
        <c:tickLblPos val="nextTo"/>
        <c:crossAx val="2071057344"/>
        <c:crosses val="max"/>
        <c:crossBetween val="midCat"/>
        <c:majorUnit val="1"/>
      </c:valAx>
      <c:valAx>
        <c:axId val="2071057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10584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0.31083410856024152</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0.11653613278207242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1.2166206286797117</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0.11653613278207242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6.2238580794832465E-2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2071057888"/>
        <c:axId val="2071048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7.1336855206922003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2071044288"/>
        <c:axId val="2071050816"/>
      </c:scatterChart>
      <c:catAx>
        <c:axId val="2071057888"/>
        <c:scaling>
          <c:orientation val="minMax"/>
        </c:scaling>
        <c:delete val="1"/>
        <c:axPos val="l"/>
        <c:numFmt formatCode="General" sourceLinked="1"/>
        <c:majorTickMark val="out"/>
        <c:minorTickMark val="none"/>
        <c:tickLblPos val="nextTo"/>
        <c:crossAx val="2071048096"/>
        <c:crosses val="autoZero"/>
        <c:auto val="1"/>
        <c:lblAlgn val="ctr"/>
        <c:lblOffset val="100"/>
        <c:noMultiLvlLbl val="0"/>
      </c:catAx>
      <c:valAx>
        <c:axId val="2071048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1057888"/>
        <c:crosses val="autoZero"/>
        <c:crossBetween val="between"/>
      </c:valAx>
      <c:valAx>
        <c:axId val="2071050816"/>
        <c:scaling>
          <c:orientation val="minMax"/>
          <c:min val="0"/>
        </c:scaling>
        <c:delete val="1"/>
        <c:axPos val="r"/>
        <c:numFmt formatCode="#;;0" sourceLinked="0"/>
        <c:majorTickMark val="out"/>
        <c:minorTickMark val="none"/>
        <c:tickLblPos val="nextTo"/>
        <c:crossAx val="2071044288"/>
        <c:crosses val="max"/>
        <c:crossBetween val="midCat"/>
        <c:majorUnit val="1"/>
      </c:valAx>
      <c:valAx>
        <c:axId val="20710442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710508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3.2841594935044682E-2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8.7726317529472908E-2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0.91585026065737818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8.7726317529472908E-2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4.1709120284812329E-2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2071051904"/>
        <c:axId val="2071052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8.5551297388533296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2071045920"/>
        <c:axId val="2071044832"/>
      </c:scatterChart>
      <c:catAx>
        <c:axId val="2071051904"/>
        <c:scaling>
          <c:orientation val="minMax"/>
        </c:scaling>
        <c:delete val="1"/>
        <c:axPos val="l"/>
        <c:numFmt formatCode="General" sourceLinked="1"/>
        <c:majorTickMark val="out"/>
        <c:minorTickMark val="none"/>
        <c:tickLblPos val="nextTo"/>
        <c:crossAx val="2071052448"/>
        <c:crosses val="autoZero"/>
        <c:auto val="1"/>
        <c:lblAlgn val="ctr"/>
        <c:lblOffset val="100"/>
        <c:noMultiLvlLbl val="0"/>
      </c:catAx>
      <c:valAx>
        <c:axId val="2071052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1051904"/>
        <c:crosses val="autoZero"/>
        <c:crossBetween val="between"/>
      </c:valAx>
      <c:valAx>
        <c:axId val="2071044832"/>
        <c:scaling>
          <c:orientation val="minMax"/>
          <c:min val="0"/>
        </c:scaling>
        <c:delete val="1"/>
        <c:axPos val="r"/>
        <c:numFmt formatCode="#;;0" sourceLinked="0"/>
        <c:majorTickMark val="out"/>
        <c:minorTickMark val="none"/>
        <c:tickLblPos val="nextTo"/>
        <c:crossAx val="2071045920"/>
        <c:crosses val="max"/>
        <c:crossBetween val="midCat"/>
        <c:majorUnit val="1"/>
      </c:valAx>
      <c:valAx>
        <c:axId val="20710459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20710448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2071046464"/>
        <c:axId val="20710470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7.2449908949960102</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2071048640"/>
        <c:axId val="2071047552"/>
      </c:barChart>
      <c:catAx>
        <c:axId val="2071046464"/>
        <c:scaling>
          <c:orientation val="minMax"/>
        </c:scaling>
        <c:delete val="1"/>
        <c:axPos val="b"/>
        <c:numFmt formatCode="General" sourceLinked="1"/>
        <c:majorTickMark val="none"/>
        <c:minorTickMark val="none"/>
        <c:tickLblPos val="nextTo"/>
        <c:crossAx val="2071047008"/>
        <c:crosses val="autoZero"/>
        <c:auto val="1"/>
        <c:lblAlgn val="ctr"/>
        <c:lblOffset val="100"/>
        <c:noMultiLvlLbl val="0"/>
      </c:catAx>
      <c:valAx>
        <c:axId val="20710470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046464"/>
        <c:crosses val="autoZero"/>
        <c:crossBetween val="between"/>
      </c:valAx>
      <c:valAx>
        <c:axId val="20710475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1048640"/>
        <c:crosses val="max"/>
        <c:crossBetween val="between"/>
      </c:valAx>
      <c:catAx>
        <c:axId val="2071048640"/>
        <c:scaling>
          <c:orientation val="minMax"/>
        </c:scaling>
        <c:delete val="1"/>
        <c:axPos val="b"/>
        <c:numFmt formatCode="General" sourceLinked="1"/>
        <c:majorTickMark val="out"/>
        <c:minorTickMark val="none"/>
        <c:tickLblPos val="nextTo"/>
        <c:crossAx val="20710475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0.27885574991022288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9.6231710850116059E-2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1.0046453555510801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9.6231710850116059E-2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4.1716837072074853E-2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1049184"/>
        <c:axId val="20710497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7.2449908949960102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2075380720"/>
        <c:axId val="2075376912"/>
      </c:scatterChart>
      <c:catAx>
        <c:axId val="2071049184"/>
        <c:scaling>
          <c:orientation val="minMax"/>
        </c:scaling>
        <c:delete val="1"/>
        <c:axPos val="l"/>
        <c:numFmt formatCode="General" sourceLinked="1"/>
        <c:majorTickMark val="out"/>
        <c:minorTickMark val="none"/>
        <c:tickLblPos val="nextTo"/>
        <c:crossAx val="2071049728"/>
        <c:crosses val="autoZero"/>
        <c:auto val="1"/>
        <c:lblAlgn val="ctr"/>
        <c:lblOffset val="100"/>
        <c:noMultiLvlLbl val="0"/>
      </c:catAx>
      <c:valAx>
        <c:axId val="20710497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1049184"/>
        <c:crosses val="autoZero"/>
        <c:crossBetween val="between"/>
      </c:valAx>
      <c:valAx>
        <c:axId val="2075376912"/>
        <c:scaling>
          <c:orientation val="minMax"/>
          <c:min val="0"/>
        </c:scaling>
        <c:delete val="1"/>
        <c:axPos val="r"/>
        <c:numFmt formatCode="#;;0" sourceLinked="0"/>
        <c:majorTickMark val="out"/>
        <c:minorTickMark val="none"/>
        <c:tickLblPos val="nextTo"/>
        <c:crossAx val="2075380720"/>
        <c:crosses val="max"/>
        <c:crossBetween val="midCat"/>
        <c:majorUnit val="1"/>
      </c:valAx>
      <c:valAx>
        <c:axId val="20753807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53769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2075374736"/>
        <c:axId val="20753676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2075370384"/>
        <c:axId val="2075370928"/>
      </c:barChart>
      <c:catAx>
        <c:axId val="2075374736"/>
        <c:scaling>
          <c:orientation val="minMax"/>
        </c:scaling>
        <c:delete val="1"/>
        <c:axPos val="b"/>
        <c:numFmt formatCode="General" sourceLinked="1"/>
        <c:majorTickMark val="none"/>
        <c:minorTickMark val="none"/>
        <c:tickLblPos val="nextTo"/>
        <c:crossAx val="2075367664"/>
        <c:crosses val="autoZero"/>
        <c:auto val="1"/>
        <c:lblAlgn val="ctr"/>
        <c:lblOffset val="100"/>
        <c:noMultiLvlLbl val="0"/>
      </c:catAx>
      <c:valAx>
        <c:axId val="20753676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5374736"/>
        <c:crosses val="autoZero"/>
        <c:crossBetween val="between"/>
      </c:valAx>
      <c:valAx>
        <c:axId val="20753709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5370384"/>
        <c:crosses val="max"/>
        <c:crossBetween val="between"/>
      </c:valAx>
      <c:catAx>
        <c:axId val="2075370384"/>
        <c:scaling>
          <c:orientation val="minMax"/>
        </c:scaling>
        <c:delete val="1"/>
        <c:axPos val="b"/>
        <c:numFmt formatCode="General" sourceLinked="1"/>
        <c:majorTickMark val="out"/>
        <c:minorTickMark val="none"/>
        <c:tickLblPos val="nextTo"/>
        <c:crossAx val="20753709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0.12453268187685573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0.39684335890301625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0.11063696145248869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1.1550341201835952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0.11063696145248869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6.7329308179985503E-2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2075374192"/>
        <c:axId val="2075375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7.0110003928786098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2075371472"/>
        <c:axId val="2075369840"/>
      </c:scatterChart>
      <c:catAx>
        <c:axId val="2075374192"/>
        <c:scaling>
          <c:orientation val="minMax"/>
        </c:scaling>
        <c:delete val="1"/>
        <c:axPos val="l"/>
        <c:numFmt formatCode="General" sourceLinked="1"/>
        <c:majorTickMark val="out"/>
        <c:minorTickMark val="none"/>
        <c:tickLblPos val="nextTo"/>
        <c:crossAx val="2075375280"/>
        <c:crosses val="autoZero"/>
        <c:auto val="1"/>
        <c:lblAlgn val="ctr"/>
        <c:lblOffset val="100"/>
        <c:noMultiLvlLbl val="0"/>
      </c:catAx>
      <c:valAx>
        <c:axId val="2075375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75374192"/>
        <c:crosses val="autoZero"/>
        <c:crossBetween val="between"/>
      </c:valAx>
      <c:valAx>
        <c:axId val="2075369840"/>
        <c:scaling>
          <c:orientation val="minMax"/>
          <c:min val="0"/>
        </c:scaling>
        <c:delete val="1"/>
        <c:axPos val="r"/>
        <c:numFmt formatCode="#;;0" sourceLinked="0"/>
        <c:majorTickMark val="out"/>
        <c:minorTickMark val="none"/>
        <c:tickLblPos val="nextTo"/>
        <c:crossAx val="2075371472"/>
        <c:crosses val="max"/>
        <c:crossBetween val="midCat"/>
        <c:majorUnit val="1"/>
      </c:valAx>
      <c:valAx>
        <c:axId val="20753714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753698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0.184549356223176</c:v>
                </c:pt>
                <c:pt idx="1">
                  <c:v>4.2918454935622317E-3</c:v>
                </c:pt>
                <c:pt idx="2">
                  <c:v>0.54077253218884125</c:v>
                </c:pt>
                <c:pt idx="3">
                  <c:v>3.8626609442060089E-2</c:v>
                </c:pt>
                <c:pt idx="4">
                  <c:v>1.7167381974248927E-2</c:v>
                </c:pt>
                <c:pt idx="5">
                  <c:v>0.13733905579399142</c:v>
                </c:pt>
                <c:pt idx="6">
                  <c:v>1.2875536480686695E-2</c:v>
                </c:pt>
                <c:pt idx="7">
                  <c:v>1.2875536480686695E-2</c:v>
                </c:pt>
                <c:pt idx="8">
                  <c:v>5.1502145922746781E-2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944434256"/>
        <c:axId val="1944428816"/>
      </c:barChart>
      <c:valAx>
        <c:axId val="1944428816"/>
        <c:scaling>
          <c:orientation val="minMax"/>
        </c:scaling>
        <c:delete val="1"/>
        <c:axPos val="t"/>
        <c:numFmt formatCode="0%" sourceLinked="1"/>
        <c:majorTickMark val="out"/>
        <c:minorTickMark val="none"/>
        <c:tickLblPos val="nextTo"/>
        <c:crossAx val="1944434256"/>
        <c:crosses val="autoZero"/>
        <c:crossBetween val="between"/>
      </c:valAx>
      <c:catAx>
        <c:axId val="19444342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4442881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7.6843905367483396</c:v>
                </c:pt>
                <c:pt idx="1">
                  <c:v>7.5031581864182204</c:v>
                </c:pt>
                <c:pt idx="2">
                  <c:v>7.7897851767054496</c:v>
                </c:pt>
                <c:pt idx="3">
                  <c:v>7.8245245947356699</c:v>
                </c:pt>
                <c:pt idx="4">
                  <c:v>7.3547310122626097</c:v>
                </c:pt>
                <c:pt idx="5">
                  <c:v>7.0496790496265396</c:v>
                </c:pt>
                <c:pt idx="6">
                  <c:v>7.6641294672690501</c:v>
                </c:pt>
                <c:pt idx="7">
                  <c:v>7.5745837522297697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75376368"/>
        <c:axId val="2075375824"/>
      </c:lineChart>
      <c:catAx>
        <c:axId val="2075376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5824"/>
        <c:crosses val="autoZero"/>
        <c:auto val="1"/>
        <c:lblAlgn val="ctr"/>
        <c:lblOffset val="100"/>
        <c:noMultiLvlLbl val="0"/>
      </c:catAx>
      <c:valAx>
        <c:axId val="20753758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636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7.2529121998861301</c:v>
                </c:pt>
                <c:pt idx="1">
                  <c:v>7.4703799751324196</c:v>
                </c:pt>
                <c:pt idx="2">
                  <c:v>7.2444070953370803</c:v>
                </c:pt>
                <c:pt idx="3">
                  <c:v>7.7211671467397096</c:v>
                </c:pt>
                <c:pt idx="4">
                  <c:v>7.0924124606240602</c:v>
                </c:pt>
                <c:pt idx="5">
                  <c:v>7.0492117501878804</c:v>
                </c:pt>
                <c:pt idx="6">
                  <c:v>7.3561111398231702</c:v>
                </c:pt>
                <c:pt idx="7">
                  <c:v>7.1171151192326301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75372016"/>
        <c:axId val="2075379632"/>
      </c:lineChart>
      <c:catAx>
        <c:axId val="2075372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9632"/>
        <c:crosses val="autoZero"/>
        <c:auto val="1"/>
        <c:lblAlgn val="ctr"/>
        <c:lblOffset val="100"/>
        <c:noMultiLvlLbl val="0"/>
      </c:catAx>
      <c:valAx>
        <c:axId val="2075379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2016"/>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7.3170049051625297</c:v>
                </c:pt>
                <c:pt idx="1">
                  <c:v>7.3369141469727301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75377456"/>
        <c:axId val="2075378000"/>
      </c:lineChart>
      <c:catAx>
        <c:axId val="20753774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8000"/>
        <c:crosses val="autoZero"/>
        <c:auto val="1"/>
        <c:lblAlgn val="ctr"/>
        <c:lblOffset val="100"/>
        <c:noMultiLvlLbl val="0"/>
      </c:catAx>
      <c:valAx>
        <c:axId val="20753780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74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7.0963747901885297</c:v>
                </c:pt>
                <c:pt idx="1">
                  <c:v>7.7451512445850401</c:v>
                </c:pt>
                <c:pt idx="2">
                  <c:v>7.2388466303417998</c:v>
                </c:pt>
                <c:pt idx="3">
                  <c:v>7.5364203011772197</c:v>
                </c:pt>
                <c:pt idx="4">
                  <c:v>6.7384219768915701</c:v>
                </c:pt>
                <c:pt idx="5">
                  <c:v>6.5667700462948098</c:v>
                </c:pt>
                <c:pt idx="6">
                  <c:v>7.5542654133075304</c:v>
                </c:pt>
                <c:pt idx="7">
                  <c:v>7.5993338095851497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75378544"/>
        <c:axId val="2075369296"/>
      </c:lineChart>
      <c:catAx>
        <c:axId val="20753785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69296"/>
        <c:crosses val="autoZero"/>
        <c:auto val="1"/>
        <c:lblAlgn val="ctr"/>
        <c:lblOffset val="100"/>
        <c:noMultiLvlLbl val="0"/>
      </c:catAx>
      <c:valAx>
        <c:axId val="20753692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85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9.7618879886820498</c:v>
                </c:pt>
                <c:pt idx="1">
                  <c:v>9.8880914395308395</c:v>
                </c:pt>
                <c:pt idx="2">
                  <c:v>9.4346417685149593</c:v>
                </c:pt>
                <c:pt idx="3">
                  <c:v>9.4952498859074694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75373104"/>
        <c:axId val="2075373648"/>
      </c:lineChart>
      <c:catAx>
        <c:axId val="20753731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3648"/>
        <c:crosses val="autoZero"/>
        <c:auto val="1"/>
        <c:lblAlgn val="ctr"/>
        <c:lblOffset val="100"/>
        <c:noMultiLvlLbl val="0"/>
      </c:catAx>
      <c:valAx>
        <c:axId val="20753736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3104"/>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8.3882311937180205</c:v>
                </c:pt>
                <c:pt idx="1">
                  <c:v>8.2900428100499504</c:v>
                </c:pt>
                <c:pt idx="2">
                  <c:v>8.6029675819494393</c:v>
                </c:pt>
                <c:pt idx="3">
                  <c:v>8.4990289498079594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75379088"/>
        <c:axId val="2075372560"/>
      </c:lineChart>
      <c:catAx>
        <c:axId val="20753790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2560"/>
        <c:crosses val="autoZero"/>
        <c:auto val="1"/>
        <c:lblAlgn val="ctr"/>
        <c:lblOffset val="100"/>
        <c:noMultiLvlLbl val="0"/>
      </c:catAx>
      <c:valAx>
        <c:axId val="2075372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7908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5.7036599928570499</c:v>
                </c:pt>
                <c:pt idx="1">
                  <c:v>5.9681333891423396</c:v>
                </c:pt>
                <c:pt idx="2">
                  <c:v>5.6578339895649696</c:v>
                </c:pt>
                <c:pt idx="3">
                  <c:v>5.9686366112762004</c:v>
                </c:pt>
                <c:pt idx="4">
                  <c:v>5.7216250737981298</c:v>
                </c:pt>
                <c:pt idx="5">
                  <c:v>5.90277490215533</c:v>
                </c:pt>
                <c:pt idx="6">
                  <c:v>6.5295571995279502</c:v>
                </c:pt>
                <c:pt idx="7">
                  <c:v>6.3718957763136999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75380176"/>
        <c:axId val="2075365488"/>
      </c:lineChart>
      <c:catAx>
        <c:axId val="20753801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65488"/>
        <c:crosses val="autoZero"/>
        <c:auto val="1"/>
        <c:lblAlgn val="ctr"/>
        <c:lblOffset val="100"/>
        <c:noMultiLvlLbl val="0"/>
      </c:catAx>
      <c:valAx>
        <c:axId val="20753654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801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7.3776860669505497</c:v>
                </c:pt>
                <c:pt idx="1">
                  <c:v>7.5842549411197799</c:v>
                </c:pt>
                <c:pt idx="2">
                  <c:v>7.6100404831850401</c:v>
                </c:pt>
                <c:pt idx="3">
                  <c:v>7.6134866387187703</c:v>
                </c:pt>
                <c:pt idx="4">
                  <c:v>7.5435315810157899</c:v>
                </c:pt>
                <c:pt idx="5">
                  <c:v>6.89360404271617</c:v>
                </c:pt>
                <c:pt idx="6">
                  <c:v>7.5465753286139101</c:v>
                </c:pt>
                <c:pt idx="7">
                  <c:v>7.4492577852612403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75366032"/>
        <c:axId val="2075366576"/>
      </c:lineChart>
      <c:catAx>
        <c:axId val="2075366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66576"/>
        <c:crosses val="autoZero"/>
        <c:auto val="1"/>
        <c:lblAlgn val="ctr"/>
        <c:lblOffset val="100"/>
        <c:noMultiLvlLbl val="0"/>
      </c:catAx>
      <c:valAx>
        <c:axId val="20753665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6603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6.9141657785664901</c:v>
                </c:pt>
                <c:pt idx="1">
                  <c:v>7.0704310072915302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75367120"/>
        <c:axId val="2075368208"/>
      </c:lineChart>
      <c:catAx>
        <c:axId val="20753671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68208"/>
        <c:crosses val="autoZero"/>
        <c:auto val="1"/>
        <c:lblAlgn val="ctr"/>
        <c:lblOffset val="100"/>
        <c:noMultiLvlLbl val="0"/>
      </c:catAx>
      <c:valAx>
        <c:axId val="2075368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67120"/>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7.9859079619418996</c:v>
                </c:pt>
                <c:pt idx="1">
                  <c:v>6.7946723617024203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75368752"/>
        <c:axId val="2081055584"/>
      </c:lineChart>
      <c:catAx>
        <c:axId val="2075368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5584"/>
        <c:crosses val="autoZero"/>
        <c:auto val="1"/>
        <c:lblAlgn val="ctr"/>
        <c:lblOffset val="100"/>
        <c:noMultiLvlLbl val="0"/>
      </c:catAx>
      <c:valAx>
        <c:axId val="2081055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75368752"/>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2</c:v>
                </c:pt>
                <c:pt idx="3" formatCode="0">
                  <c:v>26</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944432080"/>
        <c:axId val="1944434800"/>
      </c:barChart>
      <c:valAx>
        <c:axId val="1944434800"/>
        <c:scaling>
          <c:orientation val="minMax"/>
        </c:scaling>
        <c:delete val="1"/>
        <c:axPos val="t"/>
        <c:numFmt formatCode="General" sourceLinked="1"/>
        <c:majorTickMark val="out"/>
        <c:minorTickMark val="none"/>
        <c:tickLblPos val="nextTo"/>
        <c:crossAx val="1944432080"/>
        <c:crosses val="autoZero"/>
        <c:crossBetween val="between"/>
      </c:valAx>
      <c:catAx>
        <c:axId val="19444320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443480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7.5706932965044604</c:v>
                </c:pt>
                <c:pt idx="1">
                  <c:v>8.1310669790864001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74624"/>
        <c:axId val="2081054496"/>
      </c:lineChart>
      <c:catAx>
        <c:axId val="2081074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4496"/>
        <c:crosses val="autoZero"/>
        <c:auto val="1"/>
        <c:lblAlgn val="ctr"/>
        <c:lblOffset val="100"/>
        <c:noMultiLvlLbl val="0"/>
      </c:catAx>
      <c:valAx>
        <c:axId val="2081054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46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7.3863490189281498</c:v>
                </c:pt>
                <c:pt idx="1">
                  <c:v>7.3706387774311901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55040"/>
        <c:axId val="2081071360"/>
      </c:lineChart>
      <c:catAx>
        <c:axId val="2081055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1360"/>
        <c:crosses val="autoZero"/>
        <c:auto val="1"/>
        <c:lblAlgn val="ctr"/>
        <c:lblOffset val="100"/>
        <c:noMultiLvlLbl val="0"/>
      </c:catAx>
      <c:valAx>
        <c:axId val="20810713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5040"/>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7.4056994771531297</c:v>
                </c:pt>
                <c:pt idx="1">
                  <c:v>7.4784458333660302</c:v>
                </c:pt>
                <c:pt idx="2">
                  <c:v>7.8551052283701699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72448"/>
        <c:axId val="2081061568"/>
      </c:lineChart>
      <c:catAx>
        <c:axId val="2081072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61568"/>
        <c:crosses val="autoZero"/>
        <c:auto val="1"/>
        <c:lblAlgn val="ctr"/>
        <c:lblOffset val="100"/>
        <c:noMultiLvlLbl val="0"/>
      </c:catAx>
      <c:valAx>
        <c:axId val="20810615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24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5.87949034129264</c:v>
                </c:pt>
                <c:pt idx="1">
                  <c:v>5.9202789209962496</c:v>
                </c:pt>
                <c:pt idx="2">
                  <c:v>5.9754631668679403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81058848"/>
        <c:axId val="2081062112"/>
      </c:lineChart>
      <c:catAx>
        <c:axId val="2081058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62112"/>
        <c:crosses val="autoZero"/>
        <c:auto val="1"/>
        <c:lblAlgn val="ctr"/>
        <c:lblOffset val="100"/>
        <c:noMultiLvlLbl val="0"/>
      </c:catAx>
      <c:valAx>
        <c:axId val="2081062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8848"/>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7.5857501344909002</c:v>
                </c:pt>
                <c:pt idx="1">
                  <c:v>7.7588613893731804</c:v>
                </c:pt>
                <c:pt idx="2">
                  <c:v>7.6642417310121296</c:v>
                </c:pt>
                <c:pt idx="3">
                  <c:v>7.2448035675897096</c:v>
                </c:pt>
                <c:pt idx="4">
                  <c:v>7.8841272327027996</c:v>
                </c:pt>
                <c:pt idx="5">
                  <c:v>7.9362000042385104</c:v>
                </c:pt>
                <c:pt idx="6">
                  <c:v>8.4443957074086597</c:v>
                </c:pt>
                <c:pt idx="7">
                  <c:v>7.5254136130560099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70272"/>
        <c:axId val="2081069728"/>
      </c:lineChart>
      <c:catAx>
        <c:axId val="20810702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69728"/>
        <c:crosses val="autoZero"/>
        <c:auto val="1"/>
        <c:lblAlgn val="ctr"/>
        <c:lblOffset val="100"/>
        <c:noMultiLvlLbl val="0"/>
      </c:catAx>
      <c:valAx>
        <c:axId val="2081069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02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6.8022800319005396</c:v>
                </c:pt>
                <c:pt idx="1">
                  <c:v>6.9779931658311298</c:v>
                </c:pt>
                <c:pt idx="2">
                  <c:v>7.6792035734144903</c:v>
                </c:pt>
                <c:pt idx="3">
                  <c:v>7.2512546467129004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81046880"/>
        <c:axId val="2081046336"/>
      </c:lineChart>
      <c:catAx>
        <c:axId val="20810468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46336"/>
        <c:crosses val="autoZero"/>
        <c:auto val="1"/>
        <c:lblAlgn val="ctr"/>
        <c:lblOffset val="100"/>
        <c:noMultiLvlLbl val="0"/>
      </c:catAx>
      <c:valAx>
        <c:axId val="20810463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4688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8.2512388051660004</c:v>
                </c:pt>
                <c:pt idx="1">
                  <c:v>8.2999636171435096</c:v>
                </c:pt>
                <c:pt idx="2">
                  <c:v>8.1665663025949407</c:v>
                </c:pt>
                <c:pt idx="3">
                  <c:v>7.92892573901044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2081070816"/>
        <c:axId val="2081064832"/>
      </c:lineChart>
      <c:catAx>
        <c:axId val="2081070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64832"/>
        <c:crosses val="autoZero"/>
        <c:auto val="1"/>
        <c:lblAlgn val="ctr"/>
        <c:lblOffset val="100"/>
        <c:noMultiLvlLbl val="0"/>
      </c:catAx>
      <c:valAx>
        <c:axId val="2081064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081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4.4050653076123103</c:v>
                </c:pt>
                <c:pt idx="1">
                  <c:v>4.1148930857255701</c:v>
                </c:pt>
                <c:pt idx="2">
                  <c:v>4.8001826900789597</c:v>
                </c:pt>
                <c:pt idx="3">
                  <c:v>4.7196252094380204</c:v>
                </c:pt>
                <c:pt idx="4">
                  <c:v>3.8910031939346998</c:v>
                </c:pt>
                <c:pt idx="5">
                  <c:v>3.9489605684268301</c:v>
                </c:pt>
                <c:pt idx="6">
                  <c:v>5.0609020006618497</c:v>
                </c:pt>
                <c:pt idx="7">
                  <c:v>4.0500288482981599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56128"/>
        <c:axId val="2081071904"/>
      </c:lineChart>
      <c:catAx>
        <c:axId val="20810561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1904"/>
        <c:crosses val="autoZero"/>
        <c:auto val="1"/>
        <c:lblAlgn val="ctr"/>
        <c:lblOffset val="100"/>
        <c:noMultiLvlLbl val="0"/>
      </c:catAx>
      <c:valAx>
        <c:axId val="20810719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61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5.4940081224121302</c:v>
                </c:pt>
                <c:pt idx="1">
                  <c:v>5.0187811664561703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57760"/>
        <c:axId val="2081050144"/>
      </c:lineChart>
      <c:catAx>
        <c:axId val="20810577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0144"/>
        <c:crosses val="autoZero"/>
        <c:auto val="1"/>
        <c:lblAlgn val="ctr"/>
        <c:lblOffset val="100"/>
        <c:noMultiLvlLbl val="0"/>
      </c:catAx>
      <c:valAx>
        <c:axId val="2081050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7760"/>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4.5691275631627102</c:v>
                </c:pt>
                <c:pt idx="1">
                  <c:v>4.1332558526531402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49600"/>
        <c:axId val="2081044160"/>
      </c:lineChart>
      <c:catAx>
        <c:axId val="20810496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44160"/>
        <c:crosses val="autoZero"/>
        <c:auto val="1"/>
        <c:lblAlgn val="ctr"/>
        <c:lblOffset val="100"/>
        <c:noMultiLvlLbl val="0"/>
      </c:catAx>
      <c:valAx>
        <c:axId val="20810441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496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23</c:v>
                </c:pt>
                <c:pt idx="2">
                  <c:v>2</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944427728"/>
        <c:axId val="1944427184"/>
      </c:barChart>
      <c:valAx>
        <c:axId val="1944427184"/>
        <c:scaling>
          <c:orientation val="minMax"/>
        </c:scaling>
        <c:delete val="1"/>
        <c:axPos val="t"/>
        <c:numFmt formatCode="0" sourceLinked="1"/>
        <c:majorTickMark val="out"/>
        <c:minorTickMark val="none"/>
        <c:tickLblPos val="nextTo"/>
        <c:crossAx val="1944427728"/>
        <c:crosses val="autoZero"/>
        <c:crossBetween val="between"/>
      </c:valAx>
      <c:catAx>
        <c:axId val="19444277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442718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6.9774592116291796</c:v>
                </c:pt>
                <c:pt idx="1">
                  <c:v>6.9746618170986796</c:v>
                </c:pt>
                <c:pt idx="2">
                  <c:v>6.9675301834976597</c:v>
                </c:pt>
                <c:pt idx="3">
                  <c:v>6.883398504514</c:v>
                </c:pt>
                <c:pt idx="4">
                  <c:v>6.6092570430158499</c:v>
                </c:pt>
                <c:pt idx="5">
                  <c:v>6.7530981303388398</c:v>
                </c:pt>
                <c:pt idx="6">
                  <c:v>7.0484311130261696</c:v>
                </c:pt>
                <c:pt idx="7">
                  <c:v>7.2973712777096402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50688"/>
        <c:axId val="2081056672"/>
      </c:lineChart>
      <c:catAx>
        <c:axId val="20810506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6672"/>
        <c:crosses val="autoZero"/>
        <c:auto val="1"/>
        <c:lblAlgn val="ctr"/>
        <c:lblOffset val="100"/>
        <c:noMultiLvlLbl val="0"/>
      </c:catAx>
      <c:valAx>
        <c:axId val="20810566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068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1.90767563091888</c:v>
                </c:pt>
                <c:pt idx="1">
                  <c:v>3.0785959768561599</c:v>
                </c:pt>
                <c:pt idx="2">
                  <c:v>2.50583679439579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51232"/>
        <c:axId val="2081057216"/>
      </c:lineChart>
      <c:catAx>
        <c:axId val="20810512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7216"/>
        <c:crosses val="autoZero"/>
        <c:auto val="1"/>
        <c:lblAlgn val="ctr"/>
        <c:lblOffset val="100"/>
        <c:noMultiLvlLbl val="0"/>
      </c:catAx>
      <c:valAx>
        <c:axId val="20810572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12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6.5800519241639703</c:v>
                </c:pt>
                <c:pt idx="1">
                  <c:v>6.5916097455451501</c:v>
                </c:pt>
                <c:pt idx="2">
                  <c:v>6.4840431691822999</c:v>
                </c:pt>
                <c:pt idx="3">
                  <c:v>6.5706590868541799</c:v>
                </c:pt>
                <c:pt idx="4">
                  <c:v>6.4677611696660096</c:v>
                </c:pt>
                <c:pt idx="5">
                  <c:v>6.1915231054017603</c:v>
                </c:pt>
                <c:pt idx="6">
                  <c:v>6.7769293424098596</c:v>
                </c:pt>
                <c:pt idx="7">
                  <c:v>6.3256861903178496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52320"/>
        <c:axId val="2081058304"/>
      </c:lineChart>
      <c:catAx>
        <c:axId val="20810523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8304"/>
        <c:crosses val="autoZero"/>
        <c:auto val="1"/>
        <c:lblAlgn val="ctr"/>
        <c:lblOffset val="100"/>
        <c:noMultiLvlLbl val="0"/>
      </c:catAx>
      <c:valAx>
        <c:axId val="20810583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5232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8.3910267964394407</c:v>
                </c:pt>
                <c:pt idx="1">
                  <c:v>8.1737104394004003</c:v>
                </c:pt>
                <c:pt idx="2">
                  <c:v>8.1987372954886393</c:v>
                </c:pt>
                <c:pt idx="3">
                  <c:v>8.6534583880638998</c:v>
                </c:pt>
                <c:pt idx="4">
                  <c:v>8.4442811252662295</c:v>
                </c:pt>
                <c:pt idx="5">
                  <c:v>7.9320958401220603</c:v>
                </c:pt>
                <c:pt idx="6">
                  <c:v>8.7056512761703893</c:v>
                </c:pt>
                <c:pt idx="7">
                  <c:v>8.5551297388533296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73536"/>
        <c:axId val="2081062656"/>
      </c:lineChart>
      <c:catAx>
        <c:axId val="2081073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62656"/>
        <c:crosses val="autoZero"/>
        <c:auto val="1"/>
        <c:lblAlgn val="ctr"/>
        <c:lblOffset val="100"/>
        <c:noMultiLvlLbl val="0"/>
      </c:catAx>
      <c:valAx>
        <c:axId val="2081062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3536"/>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6.9064218964520503</c:v>
                </c:pt>
                <c:pt idx="1">
                  <c:v>7.0981899887492403</c:v>
                </c:pt>
                <c:pt idx="2">
                  <c:v>6.8347570612970303</c:v>
                </c:pt>
                <c:pt idx="3">
                  <c:v>7.2785875565211002</c:v>
                </c:pt>
                <c:pt idx="4">
                  <c:v>6.8255967541214897</c:v>
                </c:pt>
                <c:pt idx="5">
                  <c:v>6.94900132878458</c:v>
                </c:pt>
                <c:pt idx="6">
                  <c:v>7.38862100779071</c:v>
                </c:pt>
                <c:pt idx="7">
                  <c:v>7.2449908949960102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2081072992"/>
        <c:axId val="2081047424"/>
      </c:lineChart>
      <c:catAx>
        <c:axId val="20810729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47424"/>
        <c:crosses val="autoZero"/>
        <c:auto val="1"/>
        <c:lblAlgn val="ctr"/>
        <c:lblOffset val="100"/>
        <c:noMultiLvlLbl val="0"/>
      </c:catAx>
      <c:valAx>
        <c:axId val="20810474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20810729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9.4952498859074606</c:v>
                </c:pt>
                <c:pt idx="1">
                  <c:v>7.9289257390104302</c:v>
                </c:pt>
                <c:pt idx="2">
                  <c:v>7.5254136130560001</c:v>
                </c:pt>
                <c:pt idx="3">
                  <c:v>7.3706387774311999</c:v>
                </c:pt>
                <c:pt idx="4">
                  <c:v>4.0500288482981599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944437520"/>
        <c:axId val="194442990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9.6299634939740137</c:v>
                </c:pt>
                <c:pt idx="1">
                  <c:v>8.0351844154285956</c:v>
                </c:pt>
                <c:pt idx="2">
                  <c:v>7.5451144613105496</c:v>
                </c:pt>
                <c:pt idx="3">
                  <c:v>7.3349695576317</c:v>
                </c:pt>
                <c:pt idx="4">
                  <c:v>4.0015035564707926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944438608"/>
        <c:axId val="1944430448"/>
      </c:barChart>
      <c:catAx>
        <c:axId val="1944437520"/>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944429904"/>
        <c:crosses val="autoZero"/>
        <c:auto val="1"/>
        <c:lblAlgn val="ctr"/>
        <c:lblOffset val="200"/>
        <c:noMultiLvlLbl val="0"/>
      </c:catAx>
      <c:valAx>
        <c:axId val="194442990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944437520"/>
        <c:crosses val="autoZero"/>
        <c:crossBetween val="between"/>
      </c:valAx>
      <c:valAx>
        <c:axId val="1944430448"/>
        <c:scaling>
          <c:orientation val="minMax"/>
          <c:max val="0.70000000000000007"/>
          <c:min val="0"/>
        </c:scaling>
        <c:delete val="1"/>
        <c:axPos val="b"/>
        <c:numFmt formatCode="General" sourceLinked="1"/>
        <c:majorTickMark val="out"/>
        <c:minorTickMark val="none"/>
        <c:tickLblPos val="nextTo"/>
        <c:crossAx val="1944438608"/>
        <c:crosses val="max"/>
        <c:crossBetween val="between"/>
      </c:valAx>
      <c:catAx>
        <c:axId val="1944438608"/>
        <c:scaling>
          <c:orientation val="maxMin"/>
        </c:scaling>
        <c:delete val="1"/>
        <c:axPos val="r"/>
        <c:numFmt formatCode="General" sourceLinked="1"/>
        <c:majorTickMark val="out"/>
        <c:minorTickMark val="none"/>
        <c:tickLblPos val="nextTo"/>
        <c:crossAx val="194443044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7.2973712777096296</c:v>
                </c:pt>
                <c:pt idx="1">
                  <c:v>7.2274299531934396</c:v>
                </c:pt>
                <c:pt idx="2">
                  <c:v>7.0110003928786098</c:v>
                </c:pt>
                <c:pt idx="3">
                  <c:v>2.50583679439579</c:v>
                </c:pt>
                <c:pt idx="4">
                  <c:v>6.3256861903178496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944439696"/>
        <c:axId val="1944425552"/>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6.5406835731912469</c:v>
                </c:pt>
                <c:pt idx="1">
                  <c:v>6.4910191378491229</c:v>
                </c:pt>
                <c:pt idx="2">
                  <c:v>6.4744226798423874</c:v>
                </c:pt>
                <c:pt idx="3">
                  <c:v>1.9697908287238159</c:v>
                </c:pt>
                <c:pt idx="4">
                  <c:v>5.8569448919107137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944424464"/>
        <c:axId val="1944428272"/>
      </c:barChart>
      <c:catAx>
        <c:axId val="19444396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944425552"/>
        <c:crosses val="autoZero"/>
        <c:auto val="1"/>
        <c:lblAlgn val="ctr"/>
        <c:lblOffset val="200"/>
        <c:noMultiLvlLbl val="0"/>
      </c:catAx>
      <c:valAx>
        <c:axId val="1944425552"/>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944439696"/>
        <c:crosses val="autoZero"/>
        <c:crossBetween val="between"/>
      </c:valAx>
      <c:valAx>
        <c:axId val="1944428272"/>
        <c:scaling>
          <c:orientation val="minMax"/>
          <c:max val="0.70000000000000007"/>
          <c:min val="0"/>
        </c:scaling>
        <c:delete val="1"/>
        <c:axPos val="b"/>
        <c:numFmt formatCode="General" sourceLinked="1"/>
        <c:majorTickMark val="out"/>
        <c:minorTickMark val="none"/>
        <c:tickLblPos val="nextTo"/>
        <c:crossAx val="1944424464"/>
        <c:crosses val="max"/>
        <c:crossBetween val="between"/>
      </c:valAx>
      <c:catAx>
        <c:axId val="1944424464"/>
        <c:scaling>
          <c:orientation val="maxMin"/>
        </c:scaling>
        <c:delete val="1"/>
        <c:axPos val="r"/>
        <c:numFmt formatCode="General" sourceLinked="1"/>
        <c:majorTickMark val="out"/>
        <c:minorTickMark val="none"/>
        <c:tickLblPos val="nextTo"/>
        <c:crossAx val="194442827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17101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RAT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1982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RAT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North East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1421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RAT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North East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North East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302458346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57883381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002030821"/>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2933988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35302529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6785798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3573747787"/>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0476202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29634685"/>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711087856"/>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30230599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4319936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6243479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369989852"/>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734201827"/>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1249460"/>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40586339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31202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920174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467632282"/>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384393703"/>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80000137"/>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40339376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85751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862288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259372624"/>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80595637"/>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29670653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13857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1686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8192874"/>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21363274"/>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22751640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816267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3457860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54244234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12756619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00230999"/>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6445099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648632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060868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72533626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48644995"/>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19283516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321025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941222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86636054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44459062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1062907104"/>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687684"/>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41405171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529523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774837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73015516"/>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4666375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55034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8372123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778844579"/>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1567503267"/>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10149429"/>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20983512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72878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0276808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59453780"/>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354819982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353138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9860835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69297769"/>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9124578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1139498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545729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3854347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7851580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8250020"/>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781799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24183318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34025379"/>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7124557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9074403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2060524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7494109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3978979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6523884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4268879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04276848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2046235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1354987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62261437"/>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37590122"/>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6427124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6945439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285447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9259499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47339549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158609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8424413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5424993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4751968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42304718"/>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10928960"/>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611203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243577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21629745"/>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0196506"/>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51842344"/>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77286145"/>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5841654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70108897"/>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1502075"/>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7854954"/>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2421212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5116456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3880913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96066950"/>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3230709"/>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535036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997579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6177231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86747124"/>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Q20. Thinking about the last time you tried to contact this person or team,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Q35.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North East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Friends/Family involvement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family/someone close to them is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Crisis care help: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lang="en-US" sz="1400" b="0" smtClean="0">
                <a:solidFill>
                  <a:prstClr val="black"/>
                </a:solidFill>
                <a:latin typeface="Arial"/>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how to contact the person in charge of organising their care if they have concerns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review: </a:t>
            </a:r>
            <a:r>
              <a:rPr lang="en-US" sz="1400" b="0" noProof="0" smtClean="0">
                <a:solidFill>
                  <a:prstClr val="black"/>
                </a:solidFill>
                <a:latin typeface="Arial"/>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 </a:t>
            </a:r>
            <a:r>
              <a:rPr lang="en-US" sz="1400" b="0" smtClean="0">
                <a:solidFill>
                  <a:prstClr val="black"/>
                </a:solidFill>
                <a:latin typeface="Arial"/>
              </a:rPr>
              <a:t>service users knowing who to contact out of hours in the NHS if they have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given help or advice with finding support for financial advice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246</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88</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1484948865"/>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30023237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2738972975"/>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90697204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622450925"/>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69626583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2146233413"/>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8714</Words>
  <Application>Microsoft Office PowerPoint</Application>
  <PresentationFormat>Widescreen</PresentationFormat>
  <Paragraphs>982</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North East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